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99" r:id="rId4"/>
    <p:sldId id="298" r:id="rId5"/>
    <p:sldId id="300" r:id="rId6"/>
    <p:sldId id="301" r:id="rId7"/>
    <p:sldId id="302" r:id="rId8"/>
  </p:sldIdLst>
  <p:sldSz cx="9144000" cy="5143500" type="screen16x9"/>
  <p:notesSz cx="6858000" cy="9144000"/>
  <p:embeddedFontLst>
    <p:embeddedFont>
      <p:font typeface="Oswald" panose="00000500000000000000" pitchFamily="2" charset="-52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22542E-BE76-4734-8314-FBF203377F5E}">
          <p14:sldIdLst>
            <p14:sldId id="256"/>
            <p14:sldId id="257"/>
            <p14:sldId id="299"/>
          </p14:sldIdLst>
        </p14:section>
        <p14:section name="1. Настройка оборудования через 123Scan" id="{6C58C406-A407-4A8A-AD18-1AC1E6F24AF1}">
          <p14:sldIdLst>
            <p14:sldId id="298"/>
          </p14:sldIdLst>
        </p14:section>
        <p14:section name="2. Настройка в программе Гедымин" id="{1F9304B4-4327-4A1E-80E8-C69C5C868A3A}">
          <p14:sldIdLst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61F7F-6AB6-4752-9A50-B4A3BFB4A08C}">
  <a:tblStyle styleId="{DA861F7F-6AB6-4752-9A50-B4A3BFB4A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D8A830-469E-4C18-855B-D7510FEC460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1C52CB-2418-45B9-A5B7-21B004F83CF2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98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d5a0237d_0_2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9d5a0237d_0_2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d5a023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d5a023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2750" y="401400"/>
            <a:ext cx="8518500" cy="44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ООО Амперсант</a:t>
            </a:r>
            <a:endParaRPr sz="3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технологическая платформа</a:t>
            </a:r>
            <a:r>
              <a:rPr lang="ru" sz="7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7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7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ГЕДЫМИН</a:t>
            </a:r>
            <a:endParaRPr sz="7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торговая марка 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Golden Software of Belarus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400" y="498950"/>
            <a:ext cx="705538" cy="5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631850" y="386551"/>
            <a:ext cx="5880300" cy="43703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 dirty="0">
                <a:latin typeface="Oswald"/>
                <a:ea typeface="Oswald"/>
                <a:cs typeface="Oswald"/>
                <a:sym typeface="Oswald"/>
              </a:rPr>
              <a:t>Настройка сканера </a:t>
            </a:r>
            <a:br>
              <a:rPr lang="ru" sz="7000" dirty="0">
                <a:latin typeface="Oswald"/>
                <a:ea typeface="Oswald"/>
                <a:cs typeface="Oswald"/>
                <a:sym typeface="Oswald"/>
              </a:rPr>
            </a:br>
            <a:r>
              <a:rPr lang="pl-PL" sz="6000" b="1" i="0" dirty="0">
                <a:solidFill>
                  <a:schemeClr val="tx1"/>
                </a:solidFill>
                <a:effectLst/>
                <a:latin typeface="-apple-system"/>
              </a:rPr>
              <a:t>Zebra DS2278</a:t>
            </a:r>
            <a:br>
              <a:rPr lang="ru-RU" sz="6000" b="1" i="0" dirty="0">
                <a:solidFill>
                  <a:schemeClr val="tx1"/>
                </a:solidFill>
                <a:effectLst/>
                <a:latin typeface="-apple-system"/>
              </a:rPr>
            </a:br>
            <a:r>
              <a:rPr lang="ru-RU" sz="2400" b="1" i="0" dirty="0">
                <a:solidFill>
                  <a:schemeClr val="tx1"/>
                </a:solidFill>
                <a:effectLst/>
                <a:latin typeface="-apple-system"/>
              </a:rPr>
              <a:t>для работы в форме «</a:t>
            </a:r>
            <a:r>
              <a:rPr lang="ru-RU" sz="2400" b="1" i="0" dirty="0" err="1">
                <a:solidFill>
                  <a:schemeClr val="tx1"/>
                </a:solidFill>
                <a:effectLst/>
                <a:latin typeface="-apple-system"/>
              </a:rPr>
              <a:t>Прослеживаемость.Сканирования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-apple-system"/>
              </a:rPr>
              <a:t>» модуля «Электронные документы (</a:t>
            </a:r>
            <a:r>
              <a:rPr lang="pl-PL" sz="2400" b="1" i="0" dirty="0">
                <a:solidFill>
                  <a:schemeClr val="tx1"/>
                </a:solidFill>
                <a:effectLst/>
                <a:latin typeface="-apple-system"/>
              </a:rPr>
              <a:t>EDI)</a:t>
            </a:r>
            <a:r>
              <a:rPr lang="ru-RU" sz="2400" b="1" i="0" dirty="0">
                <a:solidFill>
                  <a:schemeClr val="tx1"/>
                </a:solidFill>
                <a:effectLst/>
                <a:latin typeface="-apple-system"/>
              </a:rPr>
              <a:t>»</a:t>
            </a:r>
            <a:endParaRPr sz="7000" dirty="0">
              <a:solidFill>
                <a:schemeClr val="tx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EFE45-94AE-6002-776B-ECEDB5A9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33609"/>
            <a:ext cx="8520600" cy="841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1. Настройка оборудования через 123</a:t>
            </a:r>
            <a:r>
              <a:rPr lang="en-US" dirty="0"/>
              <a:t>Scan</a:t>
            </a:r>
            <a:br>
              <a:rPr lang="ru-RU" dirty="0"/>
            </a:br>
            <a:r>
              <a:rPr lang="ru-RU" dirty="0"/>
              <a:t>2. Настройка в</a:t>
            </a:r>
            <a:r>
              <a:rPr lang="en-US" dirty="0"/>
              <a:t> </a:t>
            </a:r>
            <a:r>
              <a:rPr lang="ru-RU" dirty="0"/>
              <a:t>программе </a:t>
            </a:r>
            <a:r>
              <a:rPr lang="ru-RU" dirty="0" err="1"/>
              <a:t>Гедымин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1577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7D0B5-577E-0A9F-9340-C72C1CB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099"/>
            <a:ext cx="8520600" cy="841800"/>
          </a:xfrm>
        </p:spPr>
        <p:txBody>
          <a:bodyPr>
            <a:normAutofit fontScale="90000"/>
          </a:bodyPr>
          <a:lstStyle/>
          <a:p>
            <a:r>
              <a:rPr lang="ru-RU" dirty="0"/>
              <a:t>1. Настройка оборудования через 123</a:t>
            </a:r>
            <a:r>
              <a:rPr lang="en-US" dirty="0"/>
              <a:t>Scan</a:t>
            </a:r>
            <a:endParaRPr lang="pl-PL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A0BF3CC-207C-6305-3CD0-18ECE2164C59}"/>
              </a:ext>
            </a:extLst>
          </p:cNvPr>
          <p:cNvSpPr txBox="1">
            <a:spLocks/>
          </p:cNvSpPr>
          <p:nvPr/>
        </p:nvSpPr>
        <p:spPr>
          <a:xfrm>
            <a:off x="311700" y="1370188"/>
            <a:ext cx="8520600" cy="3400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b="0" i="0" dirty="0">
                <a:effectLst/>
                <a:latin typeface="YS Text"/>
              </a:rPr>
              <a:t>Для настройки необходимо использовать утилиту </a:t>
            </a:r>
            <a:r>
              <a:rPr lang="ru-RU" b="1" i="0" dirty="0">
                <a:effectLst/>
                <a:latin typeface="YS Text"/>
              </a:rPr>
              <a:t>123Scan</a:t>
            </a:r>
            <a:r>
              <a:rPr lang="ru-RU" b="0" i="0" dirty="0">
                <a:effectLst/>
                <a:latin typeface="YS Text"/>
              </a:rPr>
              <a:t> от </a:t>
            </a:r>
            <a:r>
              <a:rPr lang="ru-RU" b="0" i="0" dirty="0" err="1">
                <a:effectLst/>
                <a:latin typeface="YS Text"/>
              </a:rPr>
              <a:t>Zebra</a:t>
            </a:r>
            <a:r>
              <a:rPr lang="en-US" dirty="0">
                <a:latin typeface="YS Text"/>
              </a:rPr>
              <a:t>. </a:t>
            </a:r>
            <a:r>
              <a:rPr lang="ru-RU" dirty="0">
                <a:latin typeface="YS Text"/>
              </a:rPr>
              <a:t>В программе обязательно нужно использовать следующие параметры: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 </a:t>
            </a:r>
          </a:p>
          <a:p>
            <a:pPr marL="571500" indent="-571500" algn="l">
              <a:buFontTx/>
              <a:buChar char="-"/>
            </a:pPr>
            <a:r>
              <a:rPr lang="ru-RU" dirty="0"/>
              <a:t>Раздел 2. </a:t>
            </a:r>
            <a:r>
              <a:rPr lang="pl-PL" dirty="0"/>
              <a:t>Cable connection -&gt; USB Device Type -&gt; </a:t>
            </a:r>
            <a:r>
              <a:rPr lang="pl-PL" b="1" dirty="0"/>
              <a:t>CDC</a:t>
            </a:r>
            <a:r>
              <a:rPr lang="en-US" dirty="0"/>
              <a:t>;</a:t>
            </a:r>
            <a:endParaRPr lang="ru-RU" dirty="0"/>
          </a:p>
          <a:p>
            <a:pPr marL="571500" indent="-571500" algn="l">
              <a:buFontTx/>
              <a:buChar char="-"/>
            </a:pPr>
            <a:r>
              <a:rPr lang="ru-RU" dirty="0"/>
              <a:t>Раздел 4. </a:t>
            </a:r>
            <a:r>
              <a:rPr lang="en-US" dirty="0"/>
              <a:t>Modify Data</a:t>
            </a:r>
            <a:r>
              <a:rPr lang="ru-RU" dirty="0"/>
              <a:t> </a:t>
            </a:r>
            <a:r>
              <a:rPr lang="en-US" dirty="0"/>
              <a:t>-&gt; </a:t>
            </a:r>
            <a:r>
              <a:rPr lang="en-US" b="1" dirty="0"/>
              <a:t>Append an enter key: Adds an Enter key to the end of scanned data</a:t>
            </a:r>
            <a:r>
              <a:rPr lang="ru-RU" dirty="0"/>
              <a:t>;</a:t>
            </a:r>
            <a:endParaRPr lang="en-US" dirty="0"/>
          </a:p>
          <a:p>
            <a:pPr marL="571500" indent="-571500" algn="l">
              <a:buFontTx/>
              <a:buChar char="-"/>
            </a:pPr>
            <a:r>
              <a:rPr lang="ru-RU" dirty="0"/>
              <a:t>Раздел </a:t>
            </a:r>
            <a:r>
              <a:rPr lang="en-US" dirty="0"/>
              <a:t>6</a:t>
            </a:r>
            <a:r>
              <a:rPr lang="ru-RU" dirty="0"/>
              <a:t>. </a:t>
            </a:r>
            <a:r>
              <a:rPr lang="en-US" dirty="0"/>
              <a:t>General -&gt;</a:t>
            </a:r>
            <a:r>
              <a:rPr lang="ru-RU" dirty="0"/>
              <a:t> </a:t>
            </a:r>
            <a:r>
              <a:rPr lang="ru-RU" b="1" dirty="0" err="1"/>
              <a:t>batch</a:t>
            </a:r>
            <a:r>
              <a:rPr lang="ru-RU" b="1" dirty="0"/>
              <a:t> </a:t>
            </a:r>
            <a:r>
              <a:rPr lang="ru-RU" b="1" dirty="0" err="1"/>
              <a:t>mode</a:t>
            </a:r>
            <a:r>
              <a:rPr lang="ru-RU" b="1" dirty="0"/>
              <a:t> </a:t>
            </a:r>
            <a:r>
              <a:rPr lang="ru-RU" b="1" dirty="0" err="1"/>
              <a:t>only</a:t>
            </a:r>
            <a:r>
              <a:rPr lang="ru-RU" dirty="0"/>
              <a:t>;</a:t>
            </a:r>
          </a:p>
          <a:p>
            <a:pPr algn="l"/>
            <a:endParaRPr lang="ru-RU" dirty="0"/>
          </a:p>
          <a:p>
            <a:pPr algn="l"/>
            <a:r>
              <a:rPr lang="ru-RU" dirty="0"/>
              <a:t>Остальные параметры по умолчанию либо настраиваются по усмотрению пользователей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7D0B5-577E-0A9F-9340-C72C1CB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099"/>
            <a:ext cx="8520600" cy="841800"/>
          </a:xfrm>
        </p:spPr>
        <p:txBody>
          <a:bodyPr>
            <a:normAutofit/>
          </a:bodyPr>
          <a:lstStyle/>
          <a:p>
            <a:r>
              <a:rPr lang="ru-RU" dirty="0"/>
              <a:t>2. Настройка в</a:t>
            </a:r>
            <a:r>
              <a:rPr lang="en-US" dirty="0"/>
              <a:t> </a:t>
            </a:r>
            <a:r>
              <a:rPr lang="ru-RU" dirty="0"/>
              <a:t>программе </a:t>
            </a:r>
            <a:r>
              <a:rPr lang="ru-RU" dirty="0" err="1"/>
              <a:t>Гедымин</a:t>
            </a:r>
            <a:endParaRPr lang="pl-PL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A0BF3CC-207C-6305-3CD0-18ECE2164C59}"/>
              </a:ext>
            </a:extLst>
          </p:cNvPr>
          <p:cNvSpPr txBox="1">
            <a:spLocks/>
          </p:cNvSpPr>
          <p:nvPr/>
        </p:nvSpPr>
        <p:spPr>
          <a:xfrm>
            <a:off x="615820" y="995899"/>
            <a:ext cx="6170645" cy="3445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latin typeface="YS Text"/>
              </a:rPr>
              <a:t>Настройка в программе </a:t>
            </a:r>
            <a:r>
              <a:rPr lang="ru-RU" dirty="0" err="1">
                <a:latin typeface="YS Text"/>
              </a:rPr>
              <a:t>Гедымин</a:t>
            </a:r>
            <a:r>
              <a:rPr lang="ru-RU" dirty="0">
                <a:latin typeface="YS Text"/>
              </a:rPr>
              <a:t> заключается в добавлении информации о сканере в справочники:</a:t>
            </a:r>
          </a:p>
          <a:p>
            <a:pPr marL="742950" indent="-742950" algn="l">
              <a:buAutoNum type="arabicParenR"/>
            </a:pPr>
            <a:r>
              <a:rPr lang="ru-RU" dirty="0">
                <a:latin typeface="YS Text"/>
              </a:rPr>
              <a:t>Сканеры</a:t>
            </a:r>
            <a:r>
              <a:rPr lang="en-US" dirty="0">
                <a:latin typeface="YS Text"/>
              </a:rPr>
              <a:t>;</a:t>
            </a:r>
          </a:p>
          <a:p>
            <a:pPr marL="742950" indent="-742950" algn="l">
              <a:buAutoNum type="arabicParenR"/>
            </a:pPr>
            <a:r>
              <a:rPr lang="pl-PL" dirty="0">
                <a:latin typeface="YS Text"/>
              </a:rPr>
              <a:t>COM-</a:t>
            </a:r>
            <a:r>
              <a:rPr lang="ru-RU" dirty="0">
                <a:latin typeface="YS Text"/>
              </a:rPr>
              <a:t>сканер штрих-кодов.</a:t>
            </a:r>
          </a:p>
          <a:p>
            <a:pPr algn="l"/>
            <a:r>
              <a:rPr lang="ru-RU" dirty="0">
                <a:latin typeface="YS Text"/>
              </a:rPr>
              <a:t>Справочники находятся: </a:t>
            </a:r>
          </a:p>
          <a:p>
            <a:pPr algn="l"/>
            <a:r>
              <a:rPr lang="ru-RU" dirty="0">
                <a:latin typeface="YS Text"/>
              </a:rPr>
              <a:t>Исследователь -</a:t>
            </a:r>
            <a:r>
              <a:rPr lang="en-US" dirty="0">
                <a:latin typeface="YS Text"/>
              </a:rPr>
              <a:t>&gt;</a:t>
            </a:r>
            <a:r>
              <a:rPr lang="ru-RU" dirty="0">
                <a:latin typeface="YS Text"/>
              </a:rPr>
              <a:t> Справочники -</a:t>
            </a:r>
            <a:r>
              <a:rPr lang="en-US" dirty="0">
                <a:latin typeface="YS Text"/>
              </a:rPr>
              <a:t>&gt; </a:t>
            </a:r>
            <a:r>
              <a:rPr lang="ru-RU" dirty="0">
                <a:latin typeface="YS Text"/>
              </a:rPr>
              <a:t>Справочники и прочие документы склада </a:t>
            </a:r>
            <a:r>
              <a:rPr lang="en-US" dirty="0">
                <a:latin typeface="YS Text"/>
              </a:rPr>
              <a:t>-&gt;</a:t>
            </a:r>
            <a:r>
              <a:rPr lang="ru-RU" dirty="0">
                <a:latin typeface="YS Text"/>
              </a:rPr>
              <a:t> Складское оборудование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164F33-A05A-05C6-9B78-9B2168582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65" y="995899"/>
            <a:ext cx="1568392" cy="35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0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7D0B5-577E-0A9F-9340-C72C1CB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099"/>
            <a:ext cx="8520600" cy="841800"/>
          </a:xfrm>
        </p:spPr>
        <p:txBody>
          <a:bodyPr>
            <a:normAutofit/>
          </a:bodyPr>
          <a:lstStyle/>
          <a:p>
            <a:r>
              <a:rPr lang="ru-RU" dirty="0"/>
              <a:t>2. Настройка в</a:t>
            </a:r>
            <a:r>
              <a:rPr lang="en-US" dirty="0"/>
              <a:t> </a:t>
            </a:r>
            <a:r>
              <a:rPr lang="ru-RU" dirty="0"/>
              <a:t>программе </a:t>
            </a:r>
            <a:r>
              <a:rPr lang="ru-RU" dirty="0" err="1"/>
              <a:t>Гедымин</a:t>
            </a:r>
            <a:endParaRPr lang="pl-PL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A0BF3CC-207C-6305-3CD0-18ECE2164C59}"/>
              </a:ext>
            </a:extLst>
          </p:cNvPr>
          <p:cNvSpPr txBox="1">
            <a:spLocks/>
          </p:cNvSpPr>
          <p:nvPr/>
        </p:nvSpPr>
        <p:spPr>
          <a:xfrm>
            <a:off x="615820" y="995899"/>
            <a:ext cx="7831494" cy="115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latin typeface="YS Text"/>
              </a:rPr>
              <a:t>Пример заполнения справочника «Сканеры»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F24009-CF61-BC5E-84B6-7C542FB1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08" y="2154759"/>
            <a:ext cx="3948917" cy="28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2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7D0B5-577E-0A9F-9340-C72C1CBF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54099"/>
            <a:ext cx="8520600" cy="841800"/>
          </a:xfrm>
        </p:spPr>
        <p:txBody>
          <a:bodyPr>
            <a:normAutofit/>
          </a:bodyPr>
          <a:lstStyle/>
          <a:p>
            <a:r>
              <a:rPr lang="ru-RU" dirty="0"/>
              <a:t>2. Настройка в</a:t>
            </a:r>
            <a:r>
              <a:rPr lang="en-US" dirty="0"/>
              <a:t> </a:t>
            </a:r>
            <a:r>
              <a:rPr lang="ru-RU" dirty="0"/>
              <a:t>программе </a:t>
            </a:r>
            <a:r>
              <a:rPr lang="ru-RU" dirty="0" err="1"/>
              <a:t>Гедымин</a:t>
            </a:r>
            <a:endParaRPr lang="pl-PL" dirty="0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A0BF3CC-207C-6305-3CD0-18ECE2164C59}"/>
              </a:ext>
            </a:extLst>
          </p:cNvPr>
          <p:cNvSpPr txBox="1">
            <a:spLocks/>
          </p:cNvSpPr>
          <p:nvPr/>
        </p:nvSpPr>
        <p:spPr>
          <a:xfrm>
            <a:off x="615820" y="995899"/>
            <a:ext cx="7831494" cy="115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latin typeface="YS Text"/>
              </a:rPr>
              <a:t>Пример заполнения справочника «</a:t>
            </a:r>
            <a:r>
              <a:rPr lang="pl-PL" dirty="0">
                <a:latin typeface="YS Text"/>
              </a:rPr>
              <a:t>COM-</a:t>
            </a:r>
            <a:r>
              <a:rPr lang="ru-RU" dirty="0">
                <a:latin typeface="YS Text"/>
              </a:rPr>
              <a:t>сканер штрих-кодов»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050EFA-9A1B-7ED5-25F9-B217B585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142" y="2214465"/>
            <a:ext cx="3648172" cy="2609793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AD939AD-3725-92ED-8B43-0334114DA84C}"/>
              </a:ext>
            </a:extLst>
          </p:cNvPr>
          <p:cNvSpPr txBox="1">
            <a:spLocks/>
          </p:cNvSpPr>
          <p:nvPr/>
        </p:nvSpPr>
        <p:spPr>
          <a:xfrm>
            <a:off x="615820" y="1993569"/>
            <a:ext cx="3729039" cy="2830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ru-RU" dirty="0">
                <a:latin typeface="YS Text"/>
              </a:rPr>
              <a:t>После настройки оборудования через ПО 123</a:t>
            </a:r>
            <a:r>
              <a:rPr lang="en-US" dirty="0">
                <a:latin typeface="YS Text"/>
              </a:rPr>
              <a:t>Scan</a:t>
            </a:r>
            <a:r>
              <a:rPr lang="ru-RU" dirty="0">
                <a:latin typeface="YS Text"/>
              </a:rPr>
              <a:t> в диспетчере устройств появится новое </a:t>
            </a:r>
            <a:r>
              <a:rPr lang="en-US" dirty="0">
                <a:latin typeface="YS Text"/>
              </a:rPr>
              <a:t>COM </a:t>
            </a:r>
            <a:r>
              <a:rPr lang="ru-RU" dirty="0">
                <a:latin typeface="YS Text"/>
              </a:rPr>
              <a:t>оборудование, где будет указано какой </a:t>
            </a:r>
            <a:r>
              <a:rPr lang="en-US" dirty="0">
                <a:latin typeface="YS Text"/>
              </a:rPr>
              <a:t>COM-</a:t>
            </a:r>
            <a:r>
              <a:rPr lang="ru-RU" dirty="0">
                <a:latin typeface="YS Text"/>
              </a:rPr>
              <a:t>порт ему присвоен</a:t>
            </a:r>
            <a:endParaRPr lang="en-US" dirty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543034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216</Words>
  <Application>Microsoft Office PowerPoint</Application>
  <PresentationFormat>Экран (16:9)</PresentationFormat>
  <Paragraphs>29</Paragraphs>
  <Slides>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YS Text</vt:lpstr>
      <vt:lpstr>Oswald</vt:lpstr>
      <vt:lpstr>-apple-system</vt:lpstr>
      <vt:lpstr>Simple Light</vt:lpstr>
      <vt:lpstr>Презентация PowerPoint</vt:lpstr>
      <vt:lpstr>Настройка сканера  Zebra DS2278 для работы в форме «Прослеживаемость.Сканирования» модуля «Электронные документы (EDI)»</vt:lpstr>
      <vt:lpstr>1. Настройка оборудования через 123Scan 2. Настройка в программе Гедымин</vt:lpstr>
      <vt:lpstr>1. Настройка оборудования через 123Scan</vt:lpstr>
      <vt:lpstr>2. Настройка в программе Гедымин</vt:lpstr>
      <vt:lpstr>2. Настройка в программе Гедымин</vt:lpstr>
      <vt:lpstr>2. Настройка в программе Гедымин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GS_Kiryl</dc:creator>
  <cp:lastModifiedBy>GS_Kiryl</cp:lastModifiedBy>
  <cp:revision>2</cp:revision>
  <dcterms:modified xsi:type="dcterms:W3CDTF">2024-04-18T13:04:05Z</dcterms:modified>
</cp:coreProperties>
</file>