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63" d="100"/>
          <a:sy n="163" d="100"/>
        </p:scale>
        <p:origin x="2466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35B37-C3DB-44CB-A433-D79232F75EA1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9BCF9-E629-417E-986B-60108A0F4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735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35B37-C3DB-44CB-A433-D79232F75EA1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9BCF9-E629-417E-986B-60108A0F4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781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35B37-C3DB-44CB-A433-D79232F75EA1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9BCF9-E629-417E-986B-60108A0F40DF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064326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35B37-C3DB-44CB-A433-D79232F75EA1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9BCF9-E629-417E-986B-60108A0F4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8402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35B37-C3DB-44CB-A433-D79232F75EA1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9BCF9-E629-417E-986B-60108A0F40D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863161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35B37-C3DB-44CB-A433-D79232F75EA1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9BCF9-E629-417E-986B-60108A0F4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362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35B37-C3DB-44CB-A433-D79232F75EA1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9BCF9-E629-417E-986B-60108A0F4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908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35B37-C3DB-44CB-A433-D79232F75EA1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9BCF9-E629-417E-986B-60108A0F4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948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35B37-C3DB-44CB-A433-D79232F75EA1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9BCF9-E629-417E-986B-60108A0F4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203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35B37-C3DB-44CB-A433-D79232F75EA1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9BCF9-E629-417E-986B-60108A0F4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225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35B37-C3DB-44CB-A433-D79232F75EA1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9BCF9-E629-417E-986B-60108A0F4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497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35B37-C3DB-44CB-A433-D79232F75EA1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9BCF9-E629-417E-986B-60108A0F4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78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35B37-C3DB-44CB-A433-D79232F75EA1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9BCF9-E629-417E-986B-60108A0F4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683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35B37-C3DB-44CB-A433-D79232F75EA1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9BCF9-E629-417E-986B-60108A0F4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54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35B37-C3DB-44CB-A433-D79232F75EA1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9BCF9-E629-417E-986B-60108A0F4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776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35B37-C3DB-44CB-A433-D79232F75EA1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9BCF9-E629-417E-986B-60108A0F4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505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735B37-C3DB-44CB-A433-D79232F75EA1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539BCF9-E629-417E-986B-60108A0F4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030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Traveller</a:t>
            </a:r>
            <a:r>
              <a:rPr lang="en-US" dirty="0" smtClean="0"/>
              <a:t> Online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425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1850" y="461231"/>
            <a:ext cx="10515600" cy="2852737"/>
          </a:xfrm>
        </p:spPr>
        <p:txBody>
          <a:bodyPr/>
          <a:lstStyle/>
          <a:p>
            <a:pPr algn="ctr"/>
            <a:r>
              <a:rPr lang="en-US" dirty="0" smtClean="0"/>
              <a:t>Who are we?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624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525707"/>
            <a:ext cx="10515600" cy="2852737"/>
          </a:xfrm>
        </p:spPr>
        <p:txBody>
          <a:bodyPr/>
          <a:lstStyle/>
          <a:p>
            <a:pPr algn="ctr"/>
            <a:r>
              <a:rPr lang="en-US" dirty="0" smtClean="0"/>
              <a:t>What did we do?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434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74370"/>
            <a:ext cx="10515600" cy="2852737"/>
          </a:xfrm>
        </p:spPr>
        <p:txBody>
          <a:bodyPr/>
          <a:lstStyle/>
          <a:p>
            <a:pPr algn="ctr"/>
            <a:r>
              <a:rPr lang="en-US" dirty="0" smtClean="0"/>
              <a:t>What did we use?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077187"/>
            <a:ext cx="10515600" cy="3335336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Java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Hibernate API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Spring framework and Lombok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MySQL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Argon framework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Postman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243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451338"/>
            <a:ext cx="10515600" cy="945906"/>
          </a:xfrm>
        </p:spPr>
        <p:txBody>
          <a:bodyPr/>
          <a:lstStyle/>
          <a:p>
            <a:pPr algn="ctr"/>
            <a:r>
              <a:rPr lang="en-US" dirty="0" smtClean="0"/>
              <a:t>ER DIAGRAM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7093" y="1326905"/>
            <a:ext cx="6165114" cy="4907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901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92724"/>
            <a:ext cx="10515600" cy="1139337"/>
          </a:xfrm>
        </p:spPr>
        <p:txBody>
          <a:bodyPr/>
          <a:lstStyle/>
          <a:p>
            <a:pPr algn="ctr"/>
            <a:r>
              <a:rPr lang="en-US" dirty="0" smtClean="0"/>
              <a:t>Class Diagrams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445" y="1699846"/>
            <a:ext cx="3619448" cy="467750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8722" y="1699846"/>
            <a:ext cx="3657599" cy="4726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89139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63</TotalTime>
  <Words>31</Words>
  <Application>Microsoft Office PowerPoint</Application>
  <PresentationFormat>Widescreen</PresentationFormat>
  <Paragraphs>12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</vt:lpstr>
      <vt:lpstr>Traveller Online</vt:lpstr>
      <vt:lpstr>Who are we?</vt:lpstr>
      <vt:lpstr>What did we do?</vt:lpstr>
      <vt:lpstr>What did we use?</vt:lpstr>
      <vt:lpstr>ER DIAGRAM</vt:lpstr>
      <vt:lpstr>Class Diagrams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Traveller Online</dc:title>
  <dc:creator>Hawckc</dc:creator>
  <cp:lastModifiedBy>Hawckc</cp:lastModifiedBy>
  <cp:revision>3</cp:revision>
  <dcterms:created xsi:type="dcterms:W3CDTF">2020-01-12T23:28:48Z</dcterms:created>
  <dcterms:modified xsi:type="dcterms:W3CDTF">2020-01-13T00:32:47Z</dcterms:modified>
</cp:coreProperties>
</file>