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43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0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31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5B37-C3DB-44CB-A433-D79232F75E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Traveller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61231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5707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4370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What did we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7187"/>
            <a:ext cx="10515600" cy="33353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Hibernate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Spring framework and Lombok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Argon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Postman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51338"/>
            <a:ext cx="10515600" cy="945906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93" y="1326905"/>
            <a:ext cx="6165114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92724"/>
            <a:ext cx="10515600" cy="1139337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45" y="1699846"/>
            <a:ext cx="3619448" cy="4677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2" y="1699846"/>
            <a:ext cx="3657599" cy="47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5707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5707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Traveller Online</vt:lpstr>
      <vt:lpstr>Who are we?</vt:lpstr>
      <vt:lpstr>What did we do?</vt:lpstr>
      <vt:lpstr>What did we use?</vt:lpstr>
      <vt:lpstr>ER DIAGRAM</vt:lpstr>
      <vt:lpstr>Class Diagrams</vt:lpstr>
      <vt:lpstr>Let’s get started!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Traveller Online</dc:title>
  <dc:creator>Hawckc</dc:creator>
  <cp:lastModifiedBy>Georgi Bozukov</cp:lastModifiedBy>
  <cp:revision>5</cp:revision>
  <dcterms:created xsi:type="dcterms:W3CDTF">2020-01-12T23:28:48Z</dcterms:created>
  <dcterms:modified xsi:type="dcterms:W3CDTF">2020-01-13T07:47:10Z</dcterms:modified>
</cp:coreProperties>
</file>