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3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34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74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9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8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763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0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7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735B37-C3DB-44CB-A433-D79232F75EA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39BCF9-E629-417E-986B-60108A0F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Traveller</a:t>
            </a:r>
            <a:r>
              <a:rPr lang="en-US" dirty="0"/>
              <a:t>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61231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Who are we?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5707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What did we do?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3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37370"/>
            <a:ext cx="10515600" cy="67158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What did we use?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53187"/>
            <a:ext cx="10515600" cy="3335336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Spring framework and Lombok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Argon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Postman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MVC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Intelij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Резултат с изображение за spring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2584450"/>
            <a:ext cx="1924051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Резултат с изображение за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8" descr="Резултат с изображение за jav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34" name="Picture 10" descr="Резултат с изображение за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6" y="2660015"/>
            <a:ext cx="2049464" cy="16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4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51338"/>
            <a:ext cx="10515600" cy="945906"/>
          </a:xfrm>
        </p:spPr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92724"/>
            <a:ext cx="10515600" cy="1139337"/>
          </a:xfrm>
        </p:spPr>
        <p:txBody>
          <a:bodyPr/>
          <a:lstStyle/>
          <a:p>
            <a:pPr algn="ctr"/>
            <a:r>
              <a:rPr lang="en-US" dirty="0"/>
              <a:t>Class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E26EC-5B63-4010-8520-ACB4C702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352" y="2552500"/>
            <a:ext cx="2155331" cy="2083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68803-4CEF-4CBC-B66B-5A35BA38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58" y="3133400"/>
            <a:ext cx="2195104" cy="1447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35EC6-CFC6-4A66-8D41-021A5FEBB4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77" t="23360"/>
          <a:stretch/>
        </p:blipFill>
        <p:spPr>
          <a:xfrm>
            <a:off x="4961598" y="2871701"/>
            <a:ext cx="1291559" cy="67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6C235-397A-48E2-90E5-380F14FAC1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02" t="7035" b="-1"/>
          <a:stretch/>
        </p:blipFill>
        <p:spPr>
          <a:xfrm>
            <a:off x="6874133" y="2415448"/>
            <a:ext cx="1685174" cy="2316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18704-F56B-4313-AA74-5AE1995A5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908" y="3544465"/>
            <a:ext cx="1821180" cy="1036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84E66-CD68-4AD5-B111-D77FF94BA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230" y="3318975"/>
            <a:ext cx="1291559" cy="1226046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8CA14BD-A48C-4D87-8643-4ABE7FD4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47" y="2967490"/>
            <a:ext cx="1745524" cy="3780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POJOs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26111C-AA90-4BB6-B348-54B81783C7C0}"/>
              </a:ext>
            </a:extLst>
          </p:cNvPr>
          <p:cNvSpPr txBox="1">
            <a:spLocks/>
          </p:cNvSpPr>
          <p:nvPr/>
        </p:nvSpPr>
        <p:spPr>
          <a:xfrm>
            <a:off x="2703285" y="2668655"/>
            <a:ext cx="1745524" cy="378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Controllers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20E5664-2C70-483E-B843-C8B4A82410B5}"/>
              </a:ext>
            </a:extLst>
          </p:cNvPr>
          <p:cNvSpPr txBox="1">
            <a:spLocks/>
          </p:cNvSpPr>
          <p:nvPr/>
        </p:nvSpPr>
        <p:spPr>
          <a:xfrm>
            <a:off x="4545369" y="2174466"/>
            <a:ext cx="2124016" cy="672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DAOs &amp;</a:t>
            </a:r>
          </a:p>
          <a:p>
            <a:r>
              <a:rPr lang="en-US" dirty="0"/>
              <a:t>Repositories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BD903B-2941-4054-8A2C-5705A7E08B93}"/>
              </a:ext>
            </a:extLst>
          </p:cNvPr>
          <p:cNvSpPr txBox="1">
            <a:spLocks/>
          </p:cNvSpPr>
          <p:nvPr/>
        </p:nvSpPr>
        <p:spPr>
          <a:xfrm>
            <a:off x="6789787" y="2057884"/>
            <a:ext cx="1745524" cy="378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DTOs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1C8F4CA-1F47-4CDD-B730-F9E0E8B58A95}"/>
              </a:ext>
            </a:extLst>
          </p:cNvPr>
          <p:cNvSpPr txBox="1">
            <a:spLocks/>
          </p:cNvSpPr>
          <p:nvPr/>
        </p:nvSpPr>
        <p:spPr>
          <a:xfrm>
            <a:off x="8776518" y="2174466"/>
            <a:ext cx="1745524" cy="378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35479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5707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Let’s get started!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E0004-3EA4-4B08-B7E1-0F2D61B0F26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1022" y="629921"/>
            <a:ext cx="6260098" cy="5527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340045-77A1-4ED2-98AC-AABE9339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180" y="640081"/>
            <a:ext cx="6260098" cy="5527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5707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135</TotalTime>
  <Words>48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Traveller Online</vt:lpstr>
      <vt:lpstr>Who are we?</vt:lpstr>
      <vt:lpstr>What did we do?</vt:lpstr>
      <vt:lpstr>What did we use?</vt:lpstr>
      <vt:lpstr>ER DIAGRAM</vt:lpstr>
      <vt:lpstr>Class Diagrams</vt:lpstr>
      <vt:lpstr>Let’s get started!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Traveller Online</dc:title>
  <dc:creator>Hawckc</dc:creator>
  <cp:lastModifiedBy>Georgi Bozukov</cp:lastModifiedBy>
  <cp:revision>15</cp:revision>
  <dcterms:created xsi:type="dcterms:W3CDTF">2020-01-12T23:28:48Z</dcterms:created>
  <dcterms:modified xsi:type="dcterms:W3CDTF">2020-01-16T17:32:05Z</dcterms:modified>
</cp:coreProperties>
</file>