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76" r:id="rId2"/>
    <p:sldId id="548" r:id="rId3"/>
    <p:sldId id="554" r:id="rId4"/>
    <p:sldId id="562" r:id="rId5"/>
    <p:sldId id="568" r:id="rId6"/>
    <p:sldId id="558" r:id="rId7"/>
    <p:sldId id="570" r:id="rId8"/>
    <p:sldId id="561" r:id="rId9"/>
    <p:sldId id="545" r:id="rId10"/>
    <p:sldId id="550" r:id="rId11"/>
    <p:sldId id="559" r:id="rId12"/>
    <p:sldId id="569" r:id="rId13"/>
    <p:sldId id="546" r:id="rId14"/>
    <p:sldId id="555" r:id="rId15"/>
    <p:sldId id="551" r:id="rId16"/>
    <p:sldId id="513" r:id="rId17"/>
    <p:sldId id="563" r:id="rId18"/>
    <p:sldId id="565" r:id="rId19"/>
    <p:sldId id="566" r:id="rId20"/>
    <p:sldId id="567" r:id="rId21"/>
    <p:sldId id="544" r:id="rId22"/>
    <p:sldId id="557" r:id="rId2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3BA"/>
    <a:srgbClr val="249D24"/>
    <a:srgbClr val="FF7E0B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0BADB-2EDA-40A0-B15A-8D58BACC3113}" v="7" dt="2023-07-15T12:37:48.7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07" autoAdjust="0"/>
    <p:restoredTop sz="76689" autoAdjust="0"/>
  </p:normalViewPr>
  <p:slideViewPr>
    <p:cSldViewPr snapToGrid="0">
      <p:cViewPr varScale="1">
        <p:scale>
          <a:sx n="108" d="100"/>
          <a:sy n="108" d="100"/>
        </p:scale>
        <p:origin x="384" y="102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32A0BADB-2EDA-40A0-B15A-8D58BACC3113}"/>
    <pc:docChg chg="undo custSel addSld modSld">
      <pc:chgData name="Gerth Stølting Brodal" userId="04ef4784-6591-4f86-a140-f5c3b108582a" providerId="ADAL" clId="{32A0BADB-2EDA-40A0-B15A-8D58BACC3113}" dt="2023-07-15T12:39:46.204" v="340" actId="1076"/>
      <pc:docMkLst>
        <pc:docMk/>
      </pc:docMkLst>
      <pc:sldChg chg="addSp delSp modSp add mod">
        <pc:chgData name="Gerth Stølting Brodal" userId="04ef4784-6591-4f86-a140-f5c3b108582a" providerId="ADAL" clId="{32A0BADB-2EDA-40A0-B15A-8D58BACC3113}" dt="2023-07-15T12:39:46.204" v="340" actId="1076"/>
        <pc:sldMkLst>
          <pc:docMk/>
          <pc:sldMk cId="637895129" sldId="513"/>
        </pc:sldMkLst>
        <pc:spChg chg="mod">
          <ac:chgData name="Gerth Stølting Brodal" userId="04ef4784-6591-4f86-a140-f5c3b108582a" providerId="ADAL" clId="{32A0BADB-2EDA-40A0-B15A-8D58BACC3113}" dt="2023-07-15T12:08:42.602" v="65" actId="1076"/>
          <ac:spMkLst>
            <pc:docMk/>
            <pc:sldMk cId="637895129" sldId="513"/>
            <ac:spMk id="6" creationId="{00000000-0000-0000-0000-000000000000}"/>
          </ac:spMkLst>
        </pc:spChg>
        <pc:spChg chg="del">
          <ac:chgData name="Gerth Stølting Brodal" userId="04ef4784-6591-4f86-a140-f5c3b108582a" providerId="ADAL" clId="{32A0BADB-2EDA-40A0-B15A-8D58BACC3113}" dt="2023-07-15T11:51:08.087" v="45" actId="478"/>
          <ac:spMkLst>
            <pc:docMk/>
            <pc:sldMk cId="637895129" sldId="513"/>
            <ac:spMk id="7" creationId="{00000000-0000-0000-0000-000000000000}"/>
          </ac:spMkLst>
        </pc:spChg>
        <pc:spChg chg="mod">
          <ac:chgData name="Gerth Stølting Brodal" userId="04ef4784-6591-4f86-a140-f5c3b108582a" providerId="ADAL" clId="{32A0BADB-2EDA-40A0-B15A-8D58BACC3113}" dt="2023-07-15T12:23:48.689" v="185" actId="1076"/>
          <ac:spMkLst>
            <pc:docMk/>
            <pc:sldMk cId="637895129" sldId="513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32A0BADB-2EDA-40A0-B15A-8D58BACC3113}" dt="2023-07-15T12:37:11.308" v="281" actId="1035"/>
          <ac:spMkLst>
            <pc:docMk/>
            <pc:sldMk cId="637895129" sldId="513"/>
            <ac:spMk id="11" creationId="{00000000-0000-0000-0000-000000000000}"/>
          </ac:spMkLst>
        </pc:spChg>
        <pc:spChg chg="add mod">
          <ac:chgData name="Gerth Stølting Brodal" userId="04ef4784-6591-4f86-a140-f5c3b108582a" providerId="ADAL" clId="{32A0BADB-2EDA-40A0-B15A-8D58BACC3113}" dt="2023-07-15T12:39:41.762" v="339" actId="14100"/>
          <ac:spMkLst>
            <pc:docMk/>
            <pc:sldMk cId="637895129" sldId="513"/>
            <ac:spMk id="39" creationId="{ACD34319-F395-A2F2-21A5-0C7A1D6F137B}"/>
          </ac:spMkLst>
        </pc:spChg>
        <pc:grpChg chg="del">
          <ac:chgData name="Gerth Stølting Brodal" userId="04ef4784-6591-4f86-a140-f5c3b108582a" providerId="ADAL" clId="{32A0BADB-2EDA-40A0-B15A-8D58BACC3113}" dt="2023-07-15T12:08:19.020" v="61" actId="478"/>
          <ac:grpSpMkLst>
            <pc:docMk/>
            <pc:sldMk cId="637895129" sldId="513"/>
            <ac:grpSpMk id="14" creationId="{00000000-0000-0000-0000-000000000000}"/>
          </ac:grpSpMkLst>
        </pc:grpChg>
        <pc:grpChg chg="del">
          <ac:chgData name="Gerth Stølting Brodal" userId="04ef4784-6591-4f86-a140-f5c3b108582a" providerId="ADAL" clId="{32A0BADB-2EDA-40A0-B15A-8D58BACC3113}" dt="2023-07-15T12:08:19.020" v="61" actId="478"/>
          <ac:grpSpMkLst>
            <pc:docMk/>
            <pc:sldMk cId="637895129" sldId="513"/>
            <ac:grpSpMk id="18" creationId="{00000000-0000-0000-0000-000000000000}"/>
          </ac:grpSpMkLst>
        </pc:grpChg>
        <pc:grpChg chg="del">
          <ac:chgData name="Gerth Stølting Brodal" userId="04ef4784-6591-4f86-a140-f5c3b108582a" providerId="ADAL" clId="{32A0BADB-2EDA-40A0-B15A-8D58BACC3113}" dt="2023-07-15T12:08:19.020" v="61" actId="478"/>
          <ac:grpSpMkLst>
            <pc:docMk/>
            <pc:sldMk cId="637895129" sldId="513"/>
            <ac:grpSpMk id="22" creationId="{00000000-0000-0000-0000-000000000000}"/>
          </ac:grpSpMkLst>
        </pc:grpChg>
        <pc:grpChg chg="add mod">
          <ac:chgData name="Gerth Stølting Brodal" userId="04ef4784-6591-4f86-a140-f5c3b108582a" providerId="ADAL" clId="{32A0BADB-2EDA-40A0-B15A-8D58BACC3113}" dt="2023-07-15T12:23:54.878" v="186" actId="1076"/>
          <ac:grpSpMkLst>
            <pc:docMk/>
            <pc:sldMk cId="637895129" sldId="513"/>
            <ac:grpSpMk id="26" creationId="{E3C1A19D-FB28-1700-35F0-784951085ABA}"/>
          </ac:grpSpMkLst>
        </pc:grpChg>
        <pc:grpChg chg="add mod">
          <ac:chgData name="Gerth Stølting Brodal" userId="04ef4784-6591-4f86-a140-f5c3b108582a" providerId="ADAL" clId="{32A0BADB-2EDA-40A0-B15A-8D58BACC3113}" dt="2023-07-15T12:35:06.081" v="263" actId="1076"/>
          <ac:grpSpMkLst>
            <pc:docMk/>
            <pc:sldMk cId="637895129" sldId="513"/>
            <ac:grpSpMk id="29" creationId="{8FDA7B88-B8CF-2A93-2D59-BA63F35D6ED6}"/>
          </ac:grpSpMkLst>
        </pc:grpChg>
        <pc:graphicFrameChg chg="mod modGraphic">
          <ac:chgData name="Gerth Stølting Brodal" userId="04ef4784-6591-4f86-a140-f5c3b108582a" providerId="ADAL" clId="{32A0BADB-2EDA-40A0-B15A-8D58BACC3113}" dt="2023-07-15T12:37:36.901" v="282" actId="1076"/>
          <ac:graphicFrameMkLst>
            <pc:docMk/>
            <pc:sldMk cId="637895129" sldId="513"/>
            <ac:graphicFrameMk id="4" creationId="{00000000-0000-0000-0000-000000000000}"/>
          </ac:graphicFrameMkLst>
        </pc:graphicFrameChg>
        <pc:picChg chg="add del mod ord">
          <ac:chgData name="Gerth Stølting Brodal" userId="04ef4784-6591-4f86-a140-f5c3b108582a" providerId="ADAL" clId="{32A0BADB-2EDA-40A0-B15A-8D58BACC3113}" dt="2023-07-15T12:16:25.576" v="108" actId="478"/>
          <ac:picMkLst>
            <pc:docMk/>
            <pc:sldMk cId="637895129" sldId="513"/>
            <ac:picMk id="3" creationId="{70D15267-92F9-E093-1DC1-49EE8FFBC329}"/>
          </ac:picMkLst>
        </pc:picChg>
        <pc:picChg chg="add del">
          <ac:chgData name="Gerth Stølting Brodal" userId="04ef4784-6591-4f86-a140-f5c3b108582a" providerId="ADAL" clId="{32A0BADB-2EDA-40A0-B15A-8D58BACC3113}" dt="2023-07-15T11:50:07.879" v="34" actId="478"/>
          <ac:picMkLst>
            <pc:docMk/>
            <pc:sldMk cId="637895129" sldId="513"/>
            <ac:picMk id="5" creationId="{00000000-0000-0000-0000-000000000000}"/>
          </ac:picMkLst>
        </pc:picChg>
        <pc:picChg chg="del mod">
          <ac:chgData name="Gerth Stølting Brodal" userId="04ef4784-6591-4f86-a140-f5c3b108582a" providerId="ADAL" clId="{32A0BADB-2EDA-40A0-B15A-8D58BACC3113}" dt="2023-07-15T12:08:29.049" v="63" actId="478"/>
          <ac:picMkLst>
            <pc:docMk/>
            <pc:sldMk cId="637895129" sldId="513"/>
            <ac:picMk id="13" creationId="{00000000-0000-0000-0000-000000000000}"/>
          </ac:picMkLst>
        </pc:picChg>
        <pc:picChg chg="add del mod ord">
          <ac:chgData name="Gerth Stølting Brodal" userId="04ef4784-6591-4f86-a140-f5c3b108582a" providerId="ADAL" clId="{32A0BADB-2EDA-40A0-B15A-8D58BACC3113}" dt="2023-07-15T12:23:16.361" v="176" actId="478"/>
          <ac:picMkLst>
            <pc:docMk/>
            <pc:sldMk cId="637895129" sldId="513"/>
            <ac:picMk id="28" creationId="{10BCC1E6-0D85-851F-035F-996FC83899B0}"/>
          </ac:picMkLst>
        </pc:picChg>
        <pc:picChg chg="add del mod">
          <ac:chgData name="Gerth Stølting Brodal" userId="04ef4784-6591-4f86-a140-f5c3b108582a" providerId="ADAL" clId="{32A0BADB-2EDA-40A0-B15A-8D58BACC3113}" dt="2023-07-15T12:23:14.530" v="175" actId="478"/>
          <ac:picMkLst>
            <pc:docMk/>
            <pc:sldMk cId="637895129" sldId="513"/>
            <ac:picMk id="32" creationId="{0E5F171E-5ED5-B7A9-9094-A5A86D1BC5BD}"/>
          </ac:picMkLst>
        </pc:picChg>
        <pc:picChg chg="add del mod ord">
          <ac:chgData name="Gerth Stølting Brodal" userId="04ef4784-6591-4f86-a140-f5c3b108582a" providerId="ADAL" clId="{32A0BADB-2EDA-40A0-B15A-8D58BACC3113}" dt="2023-07-15T12:34:37.489" v="257" actId="478"/>
          <ac:picMkLst>
            <pc:docMk/>
            <pc:sldMk cId="637895129" sldId="513"/>
            <ac:picMk id="34" creationId="{0B1E8B60-8FC4-B7E7-A4F4-73DB1F3620E8}"/>
          </ac:picMkLst>
        </pc:picChg>
        <pc:picChg chg="add mod ord">
          <ac:chgData name="Gerth Stølting Brodal" userId="04ef4784-6591-4f86-a140-f5c3b108582a" providerId="ADAL" clId="{32A0BADB-2EDA-40A0-B15A-8D58BACC3113}" dt="2023-07-15T12:34:52.228" v="262" actId="167"/>
          <ac:picMkLst>
            <pc:docMk/>
            <pc:sldMk cId="637895129" sldId="513"/>
            <ac:picMk id="36" creationId="{16C84B83-BFE6-47C5-BD02-806A3BA394E1}"/>
          </ac:picMkLst>
        </pc:picChg>
        <pc:picChg chg="add mod">
          <ac:chgData name="Gerth Stølting Brodal" userId="04ef4784-6591-4f86-a140-f5c3b108582a" providerId="ADAL" clId="{32A0BADB-2EDA-40A0-B15A-8D58BACC3113}" dt="2023-07-15T12:39:46.204" v="340" actId="1076"/>
          <ac:picMkLst>
            <pc:docMk/>
            <pc:sldMk cId="637895129" sldId="513"/>
            <ac:picMk id="37" creationId="{18308946-9027-9C8F-1D78-27AF5CA9EF40}"/>
          </ac:picMkLst>
        </pc:picChg>
        <pc:cxnChg chg="del">
          <ac:chgData name="Gerth Stølting Brodal" userId="04ef4784-6591-4f86-a140-f5c3b108582a" providerId="ADAL" clId="{32A0BADB-2EDA-40A0-B15A-8D58BACC3113}" dt="2023-07-15T11:51:08.087" v="45" actId="478"/>
          <ac:cxnSpMkLst>
            <pc:docMk/>
            <pc:sldMk cId="637895129" sldId="513"/>
            <ac:cxnSpMk id="8" creationId="{00000000-0000-0000-0000-000000000000}"/>
          </ac:cxnSpMkLst>
        </pc:cxnChg>
        <pc:cxnChg chg="mod">
          <ac:chgData name="Gerth Stølting Brodal" userId="04ef4784-6591-4f86-a140-f5c3b108582a" providerId="ADAL" clId="{32A0BADB-2EDA-40A0-B15A-8D58BACC3113}" dt="2023-07-15T12:17:21.740" v="159" actId="14100"/>
          <ac:cxnSpMkLst>
            <pc:docMk/>
            <pc:sldMk cId="637895129" sldId="513"/>
            <ac:cxnSpMk id="10" creationId="{00000000-0000-0000-0000-000000000000}"/>
          </ac:cxnSpMkLst>
        </pc:cxnChg>
        <pc:cxnChg chg="mod">
          <ac:chgData name="Gerth Stølting Brodal" userId="04ef4784-6591-4f86-a140-f5c3b108582a" providerId="ADAL" clId="{32A0BADB-2EDA-40A0-B15A-8D58BACC3113}" dt="2023-07-15T12:30:57.573" v="251" actId="1076"/>
          <ac:cxnSpMkLst>
            <pc:docMk/>
            <pc:sldMk cId="637895129" sldId="513"/>
            <ac:cxnSpMk id="12" creationId="{00000000-0000-0000-0000-000000000000}"/>
          </ac:cxnSpMkLst>
        </pc:cxnChg>
      </pc:sldChg>
    </pc:docChg>
  </pc:docChgLst>
  <pc:docChgLst>
    <pc:chgData name="Gerth Stølting Brodal" userId="04ef4784-6591-4f86-a140-f5c3b108582a" providerId="ADAL" clId="{AEFD98B7-9159-4FE3-84D8-FAE8F6B9861E}"/>
    <pc:docChg chg="undo custSel addSld modSld sldOrd">
      <pc:chgData name="Gerth Stølting Brodal" userId="04ef4784-6591-4f86-a140-f5c3b108582a" providerId="ADAL" clId="{AEFD98B7-9159-4FE3-84D8-FAE8F6B9861E}" dt="2022-02-21T07:47:19.240" v="967" actId="5793"/>
      <pc:docMkLst>
        <pc:docMk/>
      </pc:docMkLst>
      <pc:sldChg chg="modSp mod">
        <pc:chgData name="Gerth Stølting Brodal" userId="04ef4784-6591-4f86-a140-f5c3b108582a" providerId="ADAL" clId="{AEFD98B7-9159-4FE3-84D8-FAE8F6B9861E}" dt="2022-02-16T12:12:19.659" v="62" actId="207"/>
        <pc:sldMkLst>
          <pc:docMk/>
          <pc:sldMk cId="2822266895" sldId="546"/>
        </pc:sldMkLst>
        <pc:graphicFrameChg chg="modGraphic">
          <ac:chgData name="Gerth Stølting Brodal" userId="04ef4784-6591-4f86-a140-f5c3b108582a" providerId="ADAL" clId="{AEFD98B7-9159-4FE3-84D8-FAE8F6B9861E}" dt="2022-02-16T12:11:19.026" v="61" actId="207"/>
          <ac:graphicFrameMkLst>
            <pc:docMk/>
            <pc:sldMk cId="2822266895" sldId="546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AEFD98B7-9159-4FE3-84D8-FAE8F6B9861E}" dt="2022-02-16T12:12:19.659" v="62" actId="207"/>
          <ac:graphicFrameMkLst>
            <pc:docMk/>
            <pc:sldMk cId="2822266895" sldId="546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AEFD98B7-9159-4FE3-84D8-FAE8F6B9861E}" dt="2022-02-19T10:43:19.613" v="680" actId="20577"/>
        <pc:sldMkLst>
          <pc:docMk/>
          <pc:sldMk cId="3852152376" sldId="550"/>
        </pc:sldMkLst>
      </pc:sldChg>
      <pc:sldChg chg="modSp mod modNotesTx">
        <pc:chgData name="Gerth Stølting Brodal" userId="04ef4784-6591-4f86-a140-f5c3b108582a" providerId="ADAL" clId="{AEFD98B7-9159-4FE3-84D8-FAE8F6B9861E}" dt="2022-02-21T07:47:19.240" v="967" actId="5793"/>
        <pc:sldMkLst>
          <pc:docMk/>
          <pc:sldMk cId="3877967072" sldId="551"/>
        </pc:sldMkLst>
        <pc:graphicFrameChg chg="modGraphic">
          <ac:chgData name="Gerth Stølting Brodal" userId="04ef4784-6591-4f86-a140-f5c3b108582a" providerId="ADAL" clId="{AEFD98B7-9159-4FE3-84D8-FAE8F6B9861E}" dt="2022-02-21T07:42:41.318" v="925" actId="20577"/>
          <ac:graphicFrameMkLst>
            <pc:docMk/>
            <pc:sldMk cId="3877967072" sldId="551"/>
            <ac:graphicFrameMk id="6" creationId="{00000000-0000-0000-0000-000000000000}"/>
          </ac:graphicFrameMkLst>
        </pc:graphicFrameChg>
      </pc:sldChg>
      <pc:sldChg chg="modSp mod ord">
        <pc:chgData name="Gerth Stølting Brodal" userId="04ef4784-6591-4f86-a140-f5c3b108582a" providerId="ADAL" clId="{AEFD98B7-9159-4FE3-84D8-FAE8F6B9861E}" dt="2022-02-20T16:30:44.206" v="772" actId="20577"/>
        <pc:sldMkLst>
          <pc:docMk/>
          <pc:sldMk cId="1145811308" sldId="555"/>
        </pc:sldMkLst>
        <pc:spChg chg="mod">
          <ac:chgData name="Gerth Stølting Brodal" userId="04ef4784-6591-4f86-a140-f5c3b108582a" providerId="ADAL" clId="{AEFD98B7-9159-4FE3-84D8-FAE8F6B9861E}" dt="2022-02-20T16:30:44.206" v="772" actId="20577"/>
          <ac:spMkLst>
            <pc:docMk/>
            <pc:sldMk cId="1145811308" sldId="55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EFD98B7-9159-4FE3-84D8-FAE8F6B9861E}" dt="2022-02-16T08:57:19.135" v="60" actId="20577"/>
        <pc:sldMkLst>
          <pc:docMk/>
          <pc:sldMk cId="2705371955" sldId="559"/>
        </pc:sldMkLst>
        <pc:spChg chg="mod">
          <ac:chgData name="Gerth Stølting Brodal" userId="04ef4784-6591-4f86-a140-f5c3b108582a" providerId="ADAL" clId="{AEFD98B7-9159-4FE3-84D8-FAE8F6B9861E}" dt="2022-02-16T08:57:19.135" v="60" actId="20577"/>
          <ac:spMkLst>
            <pc:docMk/>
            <pc:sldMk cId="2705371955" sldId="55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EFD98B7-9159-4FE3-84D8-FAE8F6B9861E}" dt="2022-02-16T08:40:28.844" v="57" actId="207"/>
        <pc:sldMkLst>
          <pc:docMk/>
          <pc:sldMk cId="4055154653" sldId="562"/>
        </pc:sldMkLst>
        <pc:graphicFrameChg chg="modGraphic">
          <ac:chgData name="Gerth Stølting Brodal" userId="04ef4784-6591-4f86-a140-f5c3b108582a" providerId="ADAL" clId="{AEFD98B7-9159-4FE3-84D8-FAE8F6B9861E}" dt="2022-02-16T08:40:28.844" v="57" actId="207"/>
          <ac:graphicFrameMkLst>
            <pc:docMk/>
            <pc:sldMk cId="4055154653" sldId="562"/>
            <ac:graphicFrameMk id="9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EFD98B7-9159-4FE3-84D8-FAE8F6B9861E}" dt="2022-02-19T08:32:07.491" v="67" actId="20577"/>
        <pc:sldMkLst>
          <pc:docMk/>
          <pc:sldMk cId="2581648680" sldId="563"/>
        </pc:sldMkLst>
        <pc:spChg chg="mod">
          <ac:chgData name="Gerth Stølting Brodal" userId="04ef4784-6591-4f86-a140-f5c3b108582a" providerId="ADAL" clId="{AEFD98B7-9159-4FE3-84D8-FAE8F6B9861E}" dt="2022-02-19T08:32:07.491" v="67" actId="20577"/>
          <ac:spMkLst>
            <pc:docMk/>
            <pc:sldMk cId="2581648680" sldId="563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AEFD98B7-9159-4FE3-84D8-FAE8F6B9861E}" dt="2022-02-16T12:15:33.406" v="65" actId="115"/>
        <pc:sldMkLst>
          <pc:docMk/>
          <pc:sldMk cId="235520075" sldId="565"/>
        </pc:sldMkLst>
        <pc:spChg chg="mod">
          <ac:chgData name="Gerth Stølting Brodal" userId="04ef4784-6591-4f86-a140-f5c3b108582a" providerId="ADAL" clId="{AEFD98B7-9159-4FE3-84D8-FAE8F6B9861E}" dt="2022-02-16T12:15:33.406" v="65" actId="115"/>
          <ac:spMkLst>
            <pc:docMk/>
            <pc:sldMk cId="235520075" sldId="565"/>
            <ac:spMk id="2" creationId="{00000000-0000-0000-0000-000000000000}"/>
          </ac:spMkLst>
        </pc:spChg>
      </pc:sldChg>
      <pc:sldChg chg="addSp modSp mod modNotesTx">
        <pc:chgData name="Gerth Stølting Brodal" userId="04ef4784-6591-4f86-a140-f5c3b108582a" providerId="ADAL" clId="{AEFD98B7-9159-4FE3-84D8-FAE8F6B9861E}" dt="2022-02-19T09:19:16.930" v="144" actId="14100"/>
        <pc:sldMkLst>
          <pc:docMk/>
          <pc:sldMk cId="630244301" sldId="566"/>
        </pc:sldMkLst>
        <pc:cxnChg chg="add mod">
          <ac:chgData name="Gerth Stølting Brodal" userId="04ef4784-6591-4f86-a140-f5c3b108582a" providerId="ADAL" clId="{AEFD98B7-9159-4FE3-84D8-FAE8F6B9861E}" dt="2022-02-19T09:19:16.930" v="144" actId="14100"/>
          <ac:cxnSpMkLst>
            <pc:docMk/>
            <pc:sldMk cId="630244301" sldId="566"/>
            <ac:cxnSpMk id="9" creationId="{FAFD779A-4D09-46FD-BC14-F31893BBB592}"/>
          </ac:cxnSpMkLst>
        </pc:cxnChg>
      </pc:sldChg>
      <pc:sldChg chg="modNotesTx">
        <pc:chgData name="Gerth Stølting Brodal" userId="04ef4784-6591-4f86-a140-f5c3b108582a" providerId="ADAL" clId="{AEFD98B7-9159-4FE3-84D8-FAE8F6B9861E}" dt="2022-02-16T07:01:53.235" v="32" actId="20577"/>
        <pc:sldMkLst>
          <pc:docMk/>
          <pc:sldMk cId="60002766" sldId="568"/>
        </pc:sldMkLst>
      </pc:sldChg>
      <pc:sldChg chg="delSp modSp add mod ord modNotesTx">
        <pc:chgData name="Gerth Stølting Brodal" userId="04ef4784-6591-4f86-a140-f5c3b108582a" providerId="ADAL" clId="{AEFD98B7-9159-4FE3-84D8-FAE8F6B9861E}" dt="2022-02-19T11:13:37.747" v="765" actId="20577"/>
        <pc:sldMkLst>
          <pc:docMk/>
          <pc:sldMk cId="465549274" sldId="569"/>
        </pc:sldMkLst>
        <pc:spChg chg="mod">
          <ac:chgData name="Gerth Stølting Brodal" userId="04ef4784-6591-4f86-a140-f5c3b108582a" providerId="ADAL" clId="{AEFD98B7-9159-4FE3-84D8-FAE8F6B9861E}" dt="2022-02-19T09:26:22.942" v="164" actId="20577"/>
          <ac:spMkLst>
            <pc:docMk/>
            <pc:sldMk cId="465549274" sldId="569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AEFD98B7-9159-4FE3-84D8-FAE8F6B9861E}" dt="2022-02-19T10:33:40.919" v="615" actId="1076"/>
          <ac:spMkLst>
            <pc:docMk/>
            <pc:sldMk cId="465549274" sldId="569"/>
            <ac:spMk id="3" creationId="{00000000-0000-0000-0000-000000000000}"/>
          </ac:spMkLst>
        </pc:spChg>
        <pc:spChg chg="del">
          <ac:chgData name="Gerth Stølting Brodal" userId="04ef4784-6591-4f86-a140-f5c3b108582a" providerId="ADAL" clId="{AEFD98B7-9159-4FE3-84D8-FAE8F6B9861E}" dt="2022-02-19T09:26:37.836" v="166" actId="478"/>
          <ac:spMkLst>
            <pc:docMk/>
            <pc:sldMk cId="465549274" sldId="569"/>
            <ac:spMk id="4" creationId="{00000000-0000-0000-0000-000000000000}"/>
          </ac:spMkLst>
        </pc:spChg>
        <pc:graphicFrameChg chg="del">
          <ac:chgData name="Gerth Stølting Brodal" userId="04ef4784-6591-4f86-a140-f5c3b108582a" providerId="ADAL" clId="{AEFD98B7-9159-4FE3-84D8-FAE8F6B9861E}" dt="2022-02-19T09:26:34.227" v="165" actId="478"/>
          <ac:graphicFrameMkLst>
            <pc:docMk/>
            <pc:sldMk cId="465549274" sldId="569"/>
            <ac:graphicFrameMk id="6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AEFD98B7-9159-4FE3-84D8-FAE8F6B9861E}" dt="2022-02-19T10:50:37.782" v="701" actId="20577"/>
          <ac:graphicFrameMkLst>
            <pc:docMk/>
            <pc:sldMk cId="465549274" sldId="569"/>
            <ac:graphicFrameMk id="7" creationId="{00000000-0000-0000-0000-000000000000}"/>
          </ac:graphicFrameMkLst>
        </pc:graphicFrameChg>
        <pc:picChg chg="mod">
          <ac:chgData name="Gerth Stølting Brodal" userId="04ef4784-6591-4f86-a140-f5c3b108582a" providerId="ADAL" clId="{AEFD98B7-9159-4FE3-84D8-FAE8F6B9861E}" dt="2022-02-19T10:45:06.025" v="681" actId="1076"/>
          <ac:picMkLst>
            <pc:docMk/>
            <pc:sldMk cId="465549274" sldId="569"/>
            <ac:picMk id="8" creationId="{00000000-0000-0000-0000-000000000000}"/>
          </ac:picMkLst>
        </pc:picChg>
        <pc:picChg chg="del">
          <ac:chgData name="Gerth Stølting Brodal" userId="04ef4784-6591-4f86-a140-f5c3b108582a" providerId="ADAL" clId="{AEFD98B7-9159-4FE3-84D8-FAE8F6B9861E}" dt="2022-02-19T09:26:37.836" v="166" actId="478"/>
          <ac:picMkLst>
            <pc:docMk/>
            <pc:sldMk cId="465549274" sldId="569"/>
            <ac:picMk id="9" creationId="{00000000-0000-0000-0000-000000000000}"/>
          </ac:picMkLst>
        </pc:picChg>
      </pc:sldChg>
    </pc:docChg>
  </pc:docChgLst>
  <pc:docChgLst>
    <pc:chgData name="Gerth Stølting Brodal" userId="04ef4784-6591-4f86-a140-f5c3b108582a" providerId="ADAL" clId="{3A49286A-3992-4B37-8BB5-DA83FEA0A6BC}"/>
    <pc:docChg chg="undo custSel modSld">
      <pc:chgData name="Gerth Stølting Brodal" userId="04ef4784-6591-4f86-a140-f5c3b108582a" providerId="ADAL" clId="{3A49286A-3992-4B37-8BB5-DA83FEA0A6BC}" dt="2023-02-20T07:48:51.581" v="249"/>
      <pc:docMkLst>
        <pc:docMk/>
      </pc:docMkLst>
      <pc:sldChg chg="modSp mod">
        <pc:chgData name="Gerth Stølting Brodal" userId="04ef4784-6591-4f86-a140-f5c3b108582a" providerId="ADAL" clId="{3A49286A-3992-4B37-8BB5-DA83FEA0A6BC}" dt="2023-02-15T07:26:17.322" v="42" actId="207"/>
        <pc:sldMkLst>
          <pc:docMk/>
          <pc:sldMk cId="2460918877" sldId="545"/>
        </pc:sldMkLst>
        <pc:graphicFrameChg chg="modGraphic">
          <ac:chgData name="Gerth Stølting Brodal" userId="04ef4784-6591-4f86-a140-f5c3b108582a" providerId="ADAL" clId="{3A49286A-3992-4B37-8BB5-DA83FEA0A6BC}" dt="2023-02-15T07:26:17.322" v="42" actId="207"/>
          <ac:graphicFrameMkLst>
            <pc:docMk/>
            <pc:sldMk cId="2460918877" sldId="545"/>
            <ac:graphicFrameMk id="1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3A49286A-3992-4B37-8BB5-DA83FEA0A6BC}" dt="2023-02-15T07:35:23.247" v="50" actId="313"/>
        <pc:sldMkLst>
          <pc:docMk/>
          <pc:sldMk cId="2822266895" sldId="546"/>
        </pc:sldMkLst>
        <pc:graphicFrameChg chg="modGraphic">
          <ac:chgData name="Gerth Stølting Brodal" userId="04ef4784-6591-4f86-a140-f5c3b108582a" providerId="ADAL" clId="{3A49286A-3992-4B37-8BB5-DA83FEA0A6BC}" dt="2023-02-15T07:35:23.247" v="50" actId="313"/>
          <ac:graphicFrameMkLst>
            <pc:docMk/>
            <pc:sldMk cId="2822266895" sldId="546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3A49286A-3992-4B37-8BB5-DA83FEA0A6BC}" dt="2023-02-15T07:07:54.666" v="2" actId="20577"/>
        <pc:sldMkLst>
          <pc:docMk/>
          <pc:sldMk cId="58256463" sldId="548"/>
        </pc:sldMkLst>
        <pc:spChg chg="mod">
          <ac:chgData name="Gerth Stølting Brodal" userId="04ef4784-6591-4f86-a140-f5c3b108582a" providerId="ADAL" clId="{3A49286A-3992-4B37-8BB5-DA83FEA0A6BC}" dt="2023-02-15T07:07:54.666" v="2" actId="20577"/>
          <ac:spMkLst>
            <pc:docMk/>
            <pc:sldMk cId="58256463" sldId="548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3A49286A-3992-4B37-8BB5-DA83FEA0A6BC}" dt="2023-02-20T07:48:51.581" v="249"/>
        <pc:sldMkLst>
          <pc:docMk/>
          <pc:sldMk cId="3852152376" sldId="550"/>
        </pc:sldMkLst>
        <pc:graphicFrameChg chg="modGraphic">
          <ac:chgData name="Gerth Stølting Brodal" userId="04ef4784-6591-4f86-a140-f5c3b108582a" providerId="ADAL" clId="{3A49286A-3992-4B37-8BB5-DA83FEA0A6BC}" dt="2023-02-20T07:44:26.230" v="247" actId="20577"/>
          <ac:graphicFrameMkLst>
            <pc:docMk/>
            <pc:sldMk cId="3852152376" sldId="550"/>
            <ac:graphicFrameMk id="6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3A49286A-3992-4B37-8BB5-DA83FEA0A6BC}" dt="2023-02-15T07:13:19.465" v="34" actId="313"/>
        <pc:sldMkLst>
          <pc:docMk/>
          <pc:sldMk cId="2739811714" sldId="554"/>
        </pc:sldMkLst>
        <pc:graphicFrameChg chg="modGraphic">
          <ac:chgData name="Gerth Stølting Brodal" userId="04ef4784-6591-4f86-a140-f5c3b108582a" providerId="ADAL" clId="{3A49286A-3992-4B37-8BB5-DA83FEA0A6BC}" dt="2023-02-15T07:13:19.465" v="34" actId="313"/>
          <ac:graphicFrameMkLst>
            <pc:docMk/>
            <pc:sldMk cId="2739811714" sldId="554"/>
            <ac:graphicFrameMk id="9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3A49286A-3992-4B37-8BB5-DA83FEA0A6BC}" dt="2023-02-15T07:40:12.317" v="108" actId="20577"/>
        <pc:sldMkLst>
          <pc:docMk/>
          <pc:sldMk cId="1145811308" sldId="555"/>
        </pc:sldMkLst>
        <pc:spChg chg="mod">
          <ac:chgData name="Gerth Stølting Brodal" userId="04ef4784-6591-4f86-a140-f5c3b108582a" providerId="ADAL" clId="{3A49286A-3992-4B37-8BB5-DA83FEA0A6BC}" dt="2023-02-15T07:36:07.663" v="52" actId="20577"/>
          <ac:spMkLst>
            <pc:docMk/>
            <pc:sldMk cId="1145811308" sldId="55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3A49286A-3992-4B37-8BB5-DA83FEA0A6BC}" dt="2023-02-15T07:23:46.419" v="37" actId="313"/>
        <pc:sldMkLst>
          <pc:docMk/>
          <pc:sldMk cId="2970082559" sldId="561"/>
        </pc:sldMkLst>
        <pc:graphicFrameChg chg="modGraphic">
          <ac:chgData name="Gerth Stølting Brodal" userId="04ef4784-6591-4f86-a140-f5c3b108582a" providerId="ADAL" clId="{3A49286A-3992-4B37-8BB5-DA83FEA0A6BC}" dt="2023-02-15T07:23:46.419" v="37" actId="313"/>
          <ac:graphicFrameMkLst>
            <pc:docMk/>
            <pc:sldMk cId="2970082559" sldId="561"/>
            <ac:graphicFrameMk id="16" creationId="{00000000-0000-0000-0000-000000000000}"/>
          </ac:graphicFrameMkLst>
        </pc:graphicFrameChg>
      </pc:sldChg>
      <pc:sldChg chg="addSp modSp mod modAnim">
        <pc:chgData name="Gerth Stølting Brodal" userId="04ef4784-6591-4f86-a140-f5c3b108582a" providerId="ADAL" clId="{3A49286A-3992-4B37-8BB5-DA83FEA0A6BC}" dt="2023-02-19T17:48:21.019" v="243" actId="20577"/>
        <pc:sldMkLst>
          <pc:docMk/>
          <pc:sldMk cId="630244301" sldId="566"/>
        </pc:sldMkLst>
        <pc:spChg chg="mod">
          <ac:chgData name="Gerth Stølting Brodal" userId="04ef4784-6591-4f86-a140-f5c3b108582a" providerId="ADAL" clId="{3A49286A-3992-4B37-8BB5-DA83FEA0A6BC}" dt="2023-02-15T07:54:19.957" v="209" actId="1037"/>
          <ac:spMkLst>
            <pc:docMk/>
            <pc:sldMk cId="630244301" sldId="566"/>
            <ac:spMk id="2" creationId="{00000000-0000-0000-0000-000000000000}"/>
          </ac:spMkLst>
        </pc:spChg>
        <pc:spChg chg="add mod">
          <ac:chgData name="Gerth Stølting Brodal" userId="04ef4784-6591-4f86-a140-f5c3b108582a" providerId="ADAL" clId="{3A49286A-3992-4B37-8BB5-DA83FEA0A6BC}" dt="2023-02-15T07:54:39.447" v="210" actId="164"/>
          <ac:spMkLst>
            <pc:docMk/>
            <pc:sldMk cId="630244301" sldId="566"/>
            <ac:spMk id="4" creationId="{D7E080DF-C0C5-20D2-33A0-8827EF54D731}"/>
          </ac:spMkLst>
        </pc:spChg>
        <pc:grpChg chg="add mod">
          <ac:chgData name="Gerth Stølting Brodal" userId="04ef4784-6591-4f86-a140-f5c3b108582a" providerId="ADAL" clId="{3A49286A-3992-4B37-8BB5-DA83FEA0A6BC}" dt="2023-02-15T07:54:39.447" v="210" actId="164"/>
          <ac:grpSpMkLst>
            <pc:docMk/>
            <pc:sldMk cId="630244301" sldId="566"/>
            <ac:grpSpMk id="10" creationId="{1B0019EB-33BE-97BA-7C06-038561597A77}"/>
          </ac:grpSpMkLst>
        </pc:grpChg>
        <pc:graphicFrameChg chg="modGraphic">
          <ac:chgData name="Gerth Stølting Brodal" userId="04ef4784-6591-4f86-a140-f5c3b108582a" providerId="ADAL" clId="{3A49286A-3992-4B37-8BB5-DA83FEA0A6BC}" dt="2023-02-19T17:48:21.019" v="243" actId="20577"/>
          <ac:graphicFrameMkLst>
            <pc:docMk/>
            <pc:sldMk cId="630244301" sldId="566"/>
            <ac:graphicFrameMk id="5" creationId="{00000000-0000-0000-0000-000000000000}"/>
          </ac:graphicFrameMkLst>
        </pc:graphicFrameChg>
        <pc:picChg chg="add mod">
          <ac:chgData name="Gerth Stølting Brodal" userId="04ef4784-6591-4f86-a140-f5c3b108582a" providerId="ADAL" clId="{3A49286A-3992-4B37-8BB5-DA83FEA0A6BC}" dt="2023-02-15T07:54:39.447" v="210" actId="164"/>
          <ac:picMkLst>
            <pc:docMk/>
            <pc:sldMk cId="630244301" sldId="566"/>
            <ac:picMk id="7" creationId="{CA096CE3-516F-E1E8-40C5-CB86C3E9C347}"/>
          </ac:picMkLst>
        </pc:picChg>
      </pc:sldChg>
    </pc:docChg>
  </pc:docChgLst>
  <pc:docChgLst>
    <pc:chgData name="Gerth Stølting Brodal" userId="04ef4784-6591-4f86-a140-f5c3b108582a" providerId="ADAL" clId="{B701DC40-6812-41B8-B173-57A8218FDEAC}"/>
    <pc:docChg chg="undo custSel modSld">
      <pc:chgData name="Gerth Stølting Brodal" userId="04ef4784-6591-4f86-a140-f5c3b108582a" providerId="ADAL" clId="{B701DC40-6812-41B8-B173-57A8218FDEAC}" dt="2021-02-17T11:31:35.212" v="503"/>
      <pc:docMkLst>
        <pc:docMk/>
      </pc:docMkLst>
      <pc:sldChg chg="modSp mod">
        <pc:chgData name="Gerth Stølting Brodal" userId="04ef4784-6591-4f86-a140-f5c3b108582a" providerId="ADAL" clId="{B701DC40-6812-41B8-B173-57A8218FDEAC}" dt="2021-02-17T11:29:57.657" v="501" actId="20577"/>
        <pc:sldMkLst>
          <pc:docMk/>
          <pc:sldMk cId="336411019" sldId="544"/>
        </pc:sldMkLst>
        <pc:spChg chg="mod">
          <ac:chgData name="Gerth Stølting Brodal" userId="04ef4784-6591-4f86-a140-f5c3b108582a" providerId="ADAL" clId="{B701DC40-6812-41B8-B173-57A8218FDEAC}" dt="2021-02-17T11:29:57.657" v="501" actId="20577"/>
          <ac:spMkLst>
            <pc:docMk/>
            <pc:sldMk cId="336411019" sldId="544"/>
            <ac:spMk id="8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B701DC40-6812-41B8-B173-57A8218FDEAC}" dt="2021-02-17T11:12:54.130" v="428" actId="207"/>
        <pc:sldMkLst>
          <pc:docMk/>
          <pc:sldMk cId="2822266895" sldId="546"/>
        </pc:sldMkLst>
        <pc:spChg chg="mod">
          <ac:chgData name="Gerth Stølting Brodal" userId="04ef4784-6591-4f86-a140-f5c3b108582a" providerId="ADAL" clId="{B701DC40-6812-41B8-B173-57A8218FDEAC}" dt="2021-02-17T11:10:28.303" v="358" actId="20577"/>
          <ac:spMkLst>
            <pc:docMk/>
            <pc:sldMk cId="2822266895" sldId="546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B701DC40-6812-41B8-B173-57A8218FDEAC}" dt="2021-02-17T11:12:54.130" v="428" actId="207"/>
          <ac:graphicFrameMkLst>
            <pc:docMk/>
            <pc:sldMk cId="2822266895" sldId="546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B701DC40-6812-41B8-B173-57A8218FDEAC}" dt="2021-02-17T11:12:24.427" v="425" actId="207"/>
          <ac:graphicFrameMkLst>
            <pc:docMk/>
            <pc:sldMk cId="2822266895" sldId="546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B701DC40-6812-41B8-B173-57A8218FDEAC}" dt="2021-02-17T10:59:20.115" v="272" actId="20577"/>
        <pc:sldMkLst>
          <pc:docMk/>
          <pc:sldMk cId="3852152376" sldId="550"/>
        </pc:sldMkLst>
      </pc:sldChg>
      <pc:sldChg chg="modSp mod">
        <pc:chgData name="Gerth Stølting Brodal" userId="04ef4784-6591-4f86-a140-f5c3b108582a" providerId="ADAL" clId="{B701DC40-6812-41B8-B173-57A8218FDEAC}" dt="2021-02-17T11:16:16.929" v="458" actId="20577"/>
        <pc:sldMkLst>
          <pc:docMk/>
          <pc:sldMk cId="3877967072" sldId="551"/>
        </pc:sldMkLst>
        <pc:spChg chg="mod">
          <ac:chgData name="Gerth Stølting Brodal" userId="04ef4784-6591-4f86-a140-f5c3b108582a" providerId="ADAL" clId="{B701DC40-6812-41B8-B173-57A8218FDEAC}" dt="2021-02-17T11:16:16.929" v="458" actId="20577"/>
          <ac:spMkLst>
            <pc:docMk/>
            <pc:sldMk cId="3877967072" sldId="551"/>
            <ac:spMk id="2" creationId="{00000000-0000-0000-0000-000000000000}"/>
          </ac:spMkLst>
        </pc:spChg>
      </pc:sldChg>
      <pc:sldChg chg="modNotesTx">
        <pc:chgData name="Gerth Stølting Brodal" userId="04ef4784-6591-4f86-a140-f5c3b108582a" providerId="ADAL" clId="{B701DC40-6812-41B8-B173-57A8218FDEAC}" dt="2021-02-17T10:43:39.437" v="106" actId="20577"/>
        <pc:sldMkLst>
          <pc:docMk/>
          <pc:sldMk cId="2739811714" sldId="554"/>
        </pc:sldMkLst>
      </pc:sldChg>
      <pc:sldChg chg="modNotesTx">
        <pc:chgData name="Gerth Stølting Brodal" userId="04ef4784-6591-4f86-a140-f5c3b108582a" providerId="ADAL" clId="{B701DC40-6812-41B8-B173-57A8218FDEAC}" dt="2021-02-17T11:14:37.182" v="456" actId="20577"/>
        <pc:sldMkLst>
          <pc:docMk/>
          <pc:sldMk cId="1145811308" sldId="555"/>
        </pc:sldMkLst>
      </pc:sldChg>
      <pc:sldChg chg="modAnim">
        <pc:chgData name="Gerth Stølting Brodal" userId="04ef4784-6591-4f86-a140-f5c3b108582a" providerId="ADAL" clId="{B701DC40-6812-41B8-B173-57A8218FDEAC}" dt="2021-02-17T11:31:35.212" v="503"/>
        <pc:sldMkLst>
          <pc:docMk/>
          <pc:sldMk cId="1771596614" sldId="557"/>
        </pc:sldMkLst>
      </pc:sldChg>
      <pc:sldChg chg="modSp mod">
        <pc:chgData name="Gerth Stølting Brodal" userId="04ef4784-6591-4f86-a140-f5c3b108582a" providerId="ADAL" clId="{B701DC40-6812-41B8-B173-57A8218FDEAC}" dt="2021-02-17T11:27:53.668" v="499" actId="20577"/>
        <pc:sldMkLst>
          <pc:docMk/>
          <pc:sldMk cId="976103109" sldId="567"/>
        </pc:sldMkLst>
        <pc:graphicFrameChg chg="mod modGraphic">
          <ac:chgData name="Gerth Stølting Brodal" userId="04ef4784-6591-4f86-a140-f5c3b108582a" providerId="ADAL" clId="{B701DC40-6812-41B8-B173-57A8218FDEAC}" dt="2021-02-17T11:27:53.668" v="499" actId="20577"/>
          <ac:graphicFrameMkLst>
            <pc:docMk/>
            <pc:sldMk cId="976103109" sldId="567"/>
            <ac:graphicFrameMk id="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frozenset.remove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python.org/3/library/stdtypes.html#frozenset.discard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02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Frozenset</a:t>
            </a:r>
            <a:r>
              <a:rPr lang="en-US" dirty="0"/>
              <a:t> is also </a:t>
            </a:r>
            <a:r>
              <a:rPr lang="en-US" dirty="0" err="1"/>
              <a:t>hashable</a:t>
            </a:r>
            <a:endParaRPr lang="en-US" dirty="0"/>
          </a:p>
          <a:p>
            <a:r>
              <a:rPr lang="en-US" dirty="0"/>
              <a:t>Each new Python execution selects a new hash function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79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Python 3.3: The seed for hashing Strings is changed for each new run of the Python interpreter</a:t>
            </a:r>
          </a:p>
          <a:p>
            <a:r>
              <a:rPr lang="en-US"/>
              <a:t>hash</a:t>
            </a:r>
            <a:r>
              <a:rPr lang="en-US" dirty="0"/>
              <a:t>(-1) == hash(-2</a:t>
            </a:r>
            <a:r>
              <a:rPr lang="en-US"/>
              <a:t>)  == -2 </a:t>
            </a:r>
            <a:r>
              <a:rPr lang="en-US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37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Perfomance</a:t>
            </a:r>
            <a:r>
              <a:rPr lang="da-DK" dirty="0"/>
              <a:t> is at the same </a:t>
            </a:r>
            <a:r>
              <a:rPr lang="da-DK" dirty="0" err="1"/>
              <a:t>level</a:t>
            </a:r>
            <a:r>
              <a:rPr lang="da-DK" dirty="0"/>
              <a:t> at </a:t>
            </a:r>
            <a:r>
              <a:rPr lang="da-DK" dirty="0" err="1"/>
              <a:t>tuples</a:t>
            </a:r>
            <a:r>
              <a:rPr lang="da-DK" dirty="0"/>
              <a:t>;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space</a:t>
            </a:r>
            <a:r>
              <a:rPr lang="da-DK" dirty="0"/>
              <a:t> overhead</a:t>
            </a:r>
          </a:p>
          <a:p>
            <a:r>
              <a:rPr lang="da-DK" dirty="0" err="1"/>
              <a:t>Guarantees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baseline="0" dirty="0"/>
              <a:t> never </a:t>
            </a:r>
            <a:r>
              <a:rPr lang="da-DK" baseline="0" dirty="0" err="1"/>
              <a:t>create</a:t>
            </a:r>
            <a:r>
              <a:rPr lang="da-DK" baseline="0" dirty="0"/>
              <a:t> </a:t>
            </a:r>
            <a:r>
              <a:rPr lang="da-DK" baseline="0" dirty="0" err="1"/>
              <a:t>too</a:t>
            </a:r>
            <a:r>
              <a:rPr lang="da-DK" baseline="0" dirty="0"/>
              <a:t> </a:t>
            </a:r>
            <a:r>
              <a:rPr lang="da-DK" baseline="0" dirty="0" err="1"/>
              <a:t>many</a:t>
            </a:r>
            <a:r>
              <a:rPr lang="da-DK" baseline="0" dirty="0"/>
              <a:t> </a:t>
            </a:r>
            <a:r>
              <a:rPr lang="da-DK" baseline="0" dirty="0" err="1"/>
              <a:t>fields</a:t>
            </a:r>
            <a:endParaRPr lang="da-DK" baseline="0" dirty="0"/>
          </a:p>
          <a:p>
            <a:r>
              <a:rPr lang="da-DK" baseline="0" dirty="0" err="1"/>
              <a:t>immutable</a:t>
            </a:r>
            <a:r>
              <a:rPr lang="da-DK" baseline="0" dirty="0"/>
              <a:t> and </a:t>
            </a:r>
            <a:r>
              <a:rPr lang="da-DK" baseline="0" dirty="0" err="1"/>
              <a:t>hashable</a:t>
            </a:r>
            <a:endParaRPr lang="da-DK" baseline="0" dirty="0"/>
          </a:p>
          <a:p>
            <a:r>
              <a:rPr lang="da-DK" baseline="0" dirty="0" err="1"/>
              <a:t>Since</a:t>
            </a:r>
            <a:r>
              <a:rPr lang="da-DK" baseline="0" dirty="0"/>
              <a:t>: Python 3.7 </a:t>
            </a:r>
            <a:r>
              <a:rPr lang="da-DK" baseline="0" dirty="0" err="1"/>
              <a:t>also</a:t>
            </a:r>
            <a:r>
              <a:rPr lang="da-DK" baseline="0" dirty="0"/>
              <a:t> data </a:t>
            </a:r>
            <a:r>
              <a:rPr lang="da-DK" baseline="0" dirty="0" err="1"/>
              <a:t>classes</a:t>
            </a:r>
            <a:r>
              <a:rPr lang="da-DK" baseline="0" dirty="0"/>
              <a:t> (</a:t>
            </a:r>
            <a:r>
              <a:rPr lang="da-DK" baseline="0" dirty="0" err="1"/>
              <a:t>will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covered</a:t>
            </a:r>
            <a:r>
              <a:rPr lang="da-DK" baseline="0" dirty="0"/>
              <a:t> in </a:t>
            </a:r>
            <a:r>
              <a:rPr lang="da-DK" baseline="0" dirty="0" err="1"/>
              <a:t>lecture</a:t>
            </a:r>
            <a:r>
              <a:rPr lang="da-DK" baseline="0" dirty="0"/>
              <a:t> on </a:t>
            </a:r>
            <a:r>
              <a:rPr lang="da-DK" baseline="0" dirty="0" err="1"/>
              <a:t>decorators</a:t>
            </a:r>
            <a:r>
              <a:rPr lang="da-DK" baseline="0" dirty="0"/>
              <a:t>, </a:t>
            </a:r>
            <a:r>
              <a:rPr lang="da-DK" baseline="0" dirty="0" err="1"/>
              <a:t>since</a:t>
            </a:r>
            <a:r>
              <a:rPr lang="da-DK" baseline="0" dirty="0"/>
              <a:t> it is a class </a:t>
            </a:r>
            <a:r>
              <a:rPr lang="da-DK" baseline="0" dirty="0" err="1"/>
              <a:t>decorator</a:t>
            </a:r>
            <a:r>
              <a:rPr lang="da-DK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77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0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must </a:t>
            </a:r>
            <a:r>
              <a:rPr lang="en-US"/>
              <a:t>be</a:t>
            </a:r>
            <a:r>
              <a:rPr lang="en-US" baseline="0"/>
              <a:t> hashable (see later slide)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1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 vs 5.0,</a:t>
            </a:r>
            <a:r>
              <a:rPr lang="en-US" baseline="0" dirty="0"/>
              <a:t> the key in the dictionary is the first inserted</a:t>
            </a:r>
          </a:p>
          <a:p>
            <a:r>
              <a:rPr lang="en-US" baseline="0" dirty="0"/>
              <a:t>items and keys are </a:t>
            </a:r>
            <a:r>
              <a:rPr lang="en-US" b="1" baseline="0" dirty="0"/>
              <a:t>views</a:t>
            </a:r>
            <a:r>
              <a:rPr lang="en-US" b="0" baseline="0" dirty="0"/>
              <a:t> into the dictionary (current view of the underlying dictionary)</a:t>
            </a:r>
          </a:p>
          <a:p>
            <a:r>
              <a:rPr lang="en-US" b="0" baseline="0" dirty="0"/>
              <a:t>You cannot index into a </a:t>
            </a:r>
            <a:r>
              <a:rPr lang="en-US" b="0" baseline="0" dirty="0" err="1"/>
              <a:t>dict_keys</a:t>
            </a:r>
            <a:r>
              <a:rPr lang="en-US" b="0" baseline="0" dirty="0"/>
              <a:t> object, you need to convert to a list first then.</a:t>
            </a:r>
          </a:p>
          <a:p>
            <a:endParaRPr lang="en-US" b="0" baseline="0" dirty="0"/>
          </a:p>
          <a:p>
            <a:r>
              <a:rPr lang="en-US" b="0" dirty="0"/>
              <a:t>d = {'a':1, 'b':2}</a:t>
            </a:r>
          </a:p>
          <a:p>
            <a:r>
              <a:rPr lang="en-US" b="0" dirty="0"/>
              <a:t>k = </a:t>
            </a:r>
            <a:r>
              <a:rPr lang="en-US" b="0" dirty="0" err="1"/>
              <a:t>d.keys</a:t>
            </a:r>
            <a:r>
              <a:rPr lang="en-US" b="0" dirty="0"/>
              <a:t>()</a:t>
            </a:r>
          </a:p>
          <a:p>
            <a:r>
              <a:rPr lang="en-US" b="0" dirty="0"/>
              <a:t>d['c'] = 3</a:t>
            </a:r>
          </a:p>
          <a:p>
            <a:r>
              <a:rPr lang="en-US" b="0" dirty="0"/>
              <a:t>k</a:t>
            </a:r>
          </a:p>
          <a:p>
            <a:r>
              <a:rPr lang="en-US" b="0" dirty="0"/>
              <a:t>&gt;&gt;&gt; </a:t>
            </a:r>
            <a:r>
              <a:rPr lang="en-US" b="0" dirty="0" err="1"/>
              <a:t>dict_keys</a:t>
            </a:r>
            <a:r>
              <a:rPr lang="en-US" b="0" dirty="0"/>
              <a:t>(['a', 'b', 'c'])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03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Keyword</a:t>
            </a:r>
            <a:r>
              <a:rPr lang="da-DK" dirty="0"/>
              <a:t> arguments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covered</a:t>
            </a:r>
            <a:r>
              <a:rPr lang="da-DK" dirty="0"/>
              <a:t> in</a:t>
            </a:r>
            <a:r>
              <a:rPr lang="da-DK" baseline="0" dirty="0"/>
              <a:t> </a:t>
            </a:r>
            <a:r>
              <a:rPr lang="da-DK" baseline="0" dirty="0" err="1"/>
              <a:t>later</a:t>
            </a:r>
            <a:r>
              <a:rPr lang="da-DK" baseline="0" dirty="0"/>
              <a:t> </a:t>
            </a:r>
            <a:r>
              <a:rPr lang="da-DK" baseline="0" dirty="0" err="1"/>
              <a:t>lecture</a:t>
            </a:r>
            <a:r>
              <a:rPr lang="da-DK" baseline="0" dirty="0"/>
              <a:t>, but must </a:t>
            </a:r>
            <a:r>
              <a:rPr lang="da-DK" baseline="0" dirty="0" err="1"/>
              <a:t>be</a:t>
            </a:r>
            <a:r>
              <a:rPr lang="da-DK" baseline="0" dirty="0"/>
              <a:t> valid variable </a:t>
            </a:r>
            <a:r>
              <a:rPr lang="da-DK" baseline="0" dirty="0" err="1"/>
              <a:t>name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98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18/2-18: PRE 3.7</a:t>
            </a:r>
            <a:r>
              <a:rPr lang="da-DK" baseline="0" dirty="0"/>
              <a:t> </a:t>
            </a:r>
            <a:r>
              <a:rPr lang="da-DK" baseline="0" dirty="0" err="1"/>
              <a:t>documenting</a:t>
            </a:r>
            <a:r>
              <a:rPr lang="da-DK" baseline="0" dirty="0"/>
              <a:t> </a:t>
            </a:r>
            <a:r>
              <a:rPr lang="da-DK" baseline="0" dirty="0" err="1"/>
              <a:t>does</a:t>
            </a:r>
            <a:r>
              <a:rPr lang="da-DK" baseline="0" dirty="0"/>
              <a:t> still </a:t>
            </a:r>
            <a:r>
              <a:rPr lang="da-DK" baseline="0" dirty="0" err="1"/>
              <a:t>state</a:t>
            </a:r>
            <a:r>
              <a:rPr lang="da-DK" baseline="0" dirty="0"/>
              <a:t> </a:t>
            </a:r>
            <a:r>
              <a:rPr lang="da-DK" baseline="0" dirty="0" err="1"/>
              <a:t>that</a:t>
            </a:r>
            <a:r>
              <a:rPr lang="da-DK" baseline="0" dirty="0"/>
              <a:t> the </a:t>
            </a:r>
            <a:r>
              <a:rPr lang="da-DK" baseline="0" dirty="0" err="1"/>
              <a:t>order</a:t>
            </a:r>
            <a:r>
              <a:rPr lang="da-DK" baseline="0" dirty="0"/>
              <a:t> is </a:t>
            </a:r>
            <a:r>
              <a:rPr lang="da-DK" b="1" baseline="0" dirty="0" err="1"/>
              <a:t>arbitrary</a:t>
            </a:r>
            <a:endParaRPr lang="da-DK" b="1" baseline="0" dirty="0"/>
          </a:p>
          <a:p>
            <a:r>
              <a:rPr lang="da-DK" b="1" baseline="0" dirty="0"/>
              <a:t>13/2-20 ”</a:t>
            </a:r>
            <a:r>
              <a:rPr lang="en-US" dirty="0"/>
              <a:t>Keys and values are iterated over in </a:t>
            </a:r>
            <a:r>
              <a:rPr lang="en-US" b="1" dirty="0"/>
              <a:t>insertion order</a:t>
            </a:r>
            <a:r>
              <a:rPr lang="en-US" dirty="0"/>
              <a:t>.”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047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one of the arguments to |, &amp; , -  or ^ is a </a:t>
            </a:r>
            <a:r>
              <a:rPr lang="en-US" dirty="0" err="1"/>
              <a:t>frozentset</a:t>
            </a:r>
            <a:r>
              <a:rPr lang="en-US" dirty="0"/>
              <a:t> and the other set, the result is type the first</a:t>
            </a:r>
          </a:p>
          <a:p>
            <a:r>
              <a:rPr lang="en-US" dirty="0"/>
              <a:t>To have a set of sets, the sets inserted must be </a:t>
            </a:r>
            <a:r>
              <a:rPr lang="en-US" dirty="0" err="1"/>
              <a:t>frozenset</a:t>
            </a:r>
            <a:r>
              <a:rPr lang="en-US" dirty="0"/>
              <a:t> since they need to be immutable</a:t>
            </a:r>
          </a:p>
          <a:p>
            <a:endParaRPr lang="en-US" dirty="0"/>
          </a:p>
          <a:p>
            <a:r>
              <a:rPr lang="en-US" dirty="0" err="1"/>
              <a:t>frozenset</a:t>
            </a:r>
            <a:r>
              <a:rPr lang="en-US" dirty="0"/>
              <a:t>([1,2]) | set([3,4])</a:t>
            </a:r>
          </a:p>
          <a:p>
            <a:r>
              <a:rPr lang="en-US" dirty="0" err="1"/>
              <a:t>frozenset</a:t>
            </a:r>
            <a:r>
              <a:rPr lang="en-US" dirty="0"/>
              <a:t>({1, 2, 3, 4})</a:t>
            </a:r>
          </a:p>
          <a:p>
            <a:r>
              <a:rPr lang="en-US" dirty="0"/>
              <a:t>set([3,4]) | </a:t>
            </a:r>
            <a:r>
              <a:rPr lang="en-US" dirty="0" err="1"/>
              <a:t>frozenset</a:t>
            </a:r>
            <a:r>
              <a:rPr lang="en-US" dirty="0"/>
              <a:t>([1,2])</a:t>
            </a:r>
          </a:p>
          <a:p>
            <a:r>
              <a:rPr lang="en-US"/>
              <a:t>{1, 2, 3, 4}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timeit.timeit</a:t>
            </a:r>
            <a:r>
              <a:rPr lang="en-US" dirty="0"/>
              <a:t>('-1 in L', setup='L = list(range(10_000_000))', number = 100)</a:t>
            </a:r>
          </a:p>
          <a:p>
            <a:r>
              <a:rPr lang="en-US" dirty="0"/>
              <a:t>4.7</a:t>
            </a:r>
          </a:p>
          <a:p>
            <a:r>
              <a:rPr lang="en-US" dirty="0" err="1"/>
              <a:t>timeit.timeit</a:t>
            </a:r>
            <a:r>
              <a:rPr lang="en-US" dirty="0"/>
              <a:t>('-1 in L', setup='L = set(range(10_000_000))', number = 100)</a:t>
            </a:r>
          </a:p>
          <a:p>
            <a:r>
              <a:rPr lang="en-US" dirty="0"/>
              <a:t>5.2e-06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79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compare</a:t>
            </a:r>
            <a:r>
              <a:rPr lang="da-DK" dirty="0"/>
              <a:t> </a:t>
            </a:r>
            <a:r>
              <a:rPr lang="da-DK" dirty="0" err="1"/>
              <a:t>string</a:t>
            </a:r>
            <a:r>
              <a:rPr lang="da-DK" dirty="0"/>
              <a:t> and</a:t>
            </a:r>
            <a:r>
              <a:rPr lang="da-DK" baseline="0" dirty="0"/>
              <a:t> </a:t>
            </a:r>
            <a:r>
              <a:rPr lang="da-DK" baseline="0" dirty="0" err="1"/>
              <a:t>floats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758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</a:t>
            </a:r>
            <a:r>
              <a:rPr lang="en-US" dirty="0"/>
              <a:t>have a set of sets, the sets inserted must be </a:t>
            </a:r>
            <a:r>
              <a:rPr lang="en-US" dirty="0" err="1"/>
              <a:t>frozenset</a:t>
            </a:r>
            <a:r>
              <a:rPr lang="en-US" dirty="0"/>
              <a:t> since they need to be immutable</a:t>
            </a:r>
          </a:p>
          <a:p>
            <a:endParaRPr lang="en-US" dirty="0"/>
          </a:p>
          <a:p>
            <a:r>
              <a:rPr lang="en-US" dirty="0"/>
              <a:t>https://docs.python.org/3/library/stdtypes.html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“Note, the </a:t>
            </a:r>
            <a:r>
              <a:rPr lang="en-US" i="1" dirty="0" err="1"/>
              <a:t>elem</a:t>
            </a:r>
            <a:r>
              <a:rPr lang="en-US" dirty="0"/>
              <a:t> argument to the __contains__(), </a:t>
            </a:r>
            <a:r>
              <a:rPr lang="en-US" dirty="0">
                <a:hlinkClick r:id="rId3" tooltip="frozenset.remove"/>
              </a:rPr>
              <a:t>remove()</a:t>
            </a:r>
            <a:r>
              <a:rPr lang="en-US" dirty="0"/>
              <a:t>, and </a:t>
            </a:r>
            <a:r>
              <a:rPr lang="en-US" dirty="0">
                <a:hlinkClick r:id="rId4" tooltip="frozenset.discard"/>
              </a:rPr>
              <a:t>discard()</a:t>
            </a:r>
            <a:r>
              <a:rPr lang="en-US" dirty="0"/>
              <a:t> methods may be a set. To support searching for an equivalent </a:t>
            </a:r>
            <a:r>
              <a:rPr lang="en-US" dirty="0" err="1"/>
              <a:t>frozenset</a:t>
            </a:r>
            <a:r>
              <a:rPr lang="en-US" dirty="0"/>
              <a:t>, a temporary one is created from </a:t>
            </a:r>
            <a:r>
              <a:rPr lang="en-US" i="1" dirty="0"/>
              <a:t>elem</a:t>
            </a:r>
            <a:r>
              <a:rPr lang="en-US" dirty="0"/>
              <a:t>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71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x != y and y != z and z != x   can be shortened to   x != y != z != x</a:t>
            </a:r>
          </a:p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{…} removes </a:t>
            </a:r>
            <a:r>
              <a:rPr lang="en-US" sz="1200" b="1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dublicates</a:t>
            </a:r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for m</a:t>
            </a:r>
          </a:p>
          <a:p>
            <a:r>
              <a:rPr lang="en-US" sz="1200" b="1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Note: cannot compute L – {x} if L is a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3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7/15/2023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#set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docs.python.org/3/library/stdtypes.html#set-types-set-frozense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33CVV29OG8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collection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#dictionari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584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mapping-types-di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dictionary-view-object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pw4s1QTmPg" TargetMode="External"/><Relationship Id="rId5" Type="http://schemas.openxmlformats.org/officeDocument/2006/relationships/hyperlink" Target="https://twitter.com/raymondh/status/941709626545864704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654950" cy="1325563"/>
          </a:xfrm>
        </p:spPr>
        <p:txBody>
          <a:bodyPr/>
          <a:lstStyle/>
          <a:p>
            <a:pPr algn="r"/>
            <a:r>
              <a:rPr lang="da-DK" dirty="0" err="1"/>
              <a:t>Dictionaries</a:t>
            </a:r>
            <a:r>
              <a:rPr lang="da-DK" dirty="0"/>
              <a:t> and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3626" y="3888156"/>
            <a:ext cx="4609956" cy="2937353"/>
          </a:xfrm>
        </p:spPr>
        <p:txBody>
          <a:bodyPr>
            <a:normAutofit/>
          </a:bodyPr>
          <a:lstStyle/>
          <a:p>
            <a:r>
              <a:rPr lang="da-DK" dirty="0" err="1"/>
              <a:t>dict</a:t>
            </a:r>
            <a:endParaRPr lang="da-DK" dirty="0"/>
          </a:p>
          <a:p>
            <a:r>
              <a:rPr lang="da-DK" dirty="0"/>
              <a:t>set</a:t>
            </a:r>
          </a:p>
          <a:p>
            <a:r>
              <a:rPr lang="da-DK" dirty="0" err="1"/>
              <a:t>frozenset</a:t>
            </a:r>
            <a:endParaRPr lang="da-DK" dirty="0"/>
          </a:p>
          <a:p>
            <a:r>
              <a:rPr lang="da-DK" dirty="0"/>
              <a:t>set/</a:t>
            </a:r>
            <a:r>
              <a:rPr lang="da-DK" dirty="0" err="1"/>
              <a:t>dict</a:t>
            </a:r>
            <a:r>
              <a:rPr lang="da-DK" dirty="0"/>
              <a:t> </a:t>
            </a:r>
            <a:r>
              <a:rPr lang="da-DK" dirty="0" err="1"/>
              <a:t>comprehensions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128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37" y="118513"/>
            <a:ext cx="6543101" cy="1325563"/>
          </a:xfrm>
        </p:spPr>
        <p:txBody>
          <a:bodyPr/>
          <a:lstStyle/>
          <a:p>
            <a:r>
              <a:rPr lang="en-US" dirty="0"/>
              <a:t>Sets (set and </a:t>
            </a:r>
            <a:r>
              <a:rPr lang="en-US" dirty="0" err="1"/>
              <a:t>frozenset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649" y="1331478"/>
            <a:ext cx="7256084" cy="26019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cs typeface="Courier New" panose="02070309020205020404" pitchFamily="49" charset="0"/>
              </a:rPr>
              <a:t>value</a:t>
            </a:r>
            <a:r>
              <a:rPr lang="en-US" i="1" baseline="-25000" dirty="0" err="1">
                <a:cs typeface="Courier New" panose="02070309020205020404" pitchFamily="49" charset="0"/>
              </a:rPr>
              <a:t>k</a:t>
            </a:r>
            <a:r>
              <a:rPr lang="en-US" baseline="-25000" dirty="0"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dirty="0"/>
          </a:p>
          <a:p>
            <a:r>
              <a:rPr lang="da-DK" dirty="0"/>
              <a:t>Values of type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a-DK" dirty="0"/>
              <a:t> </a:t>
            </a:r>
            <a:r>
              <a:rPr lang="da-DK" dirty="0" err="1"/>
              <a:t>represent</a:t>
            </a:r>
            <a:r>
              <a:rPr lang="da-DK" dirty="0"/>
              <a:t> mutable sets, </a:t>
            </a:r>
            <a:r>
              <a:rPr lang="da-DK" dirty="0" err="1"/>
              <a:t>where</a:t>
            </a:r>
            <a:r>
              <a:rPr lang="da-DK" dirty="0"/>
              <a:t> ”==” elements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appear</a:t>
            </a:r>
            <a:r>
              <a:rPr lang="da-DK" dirty="0"/>
              <a:t> </a:t>
            </a:r>
            <a:r>
              <a:rPr lang="da-DK" dirty="0" err="1"/>
              <a:t>once</a:t>
            </a:r>
            <a:endParaRPr lang="da-DK" dirty="0"/>
          </a:p>
          <a:p>
            <a:r>
              <a:rPr lang="da-DK" dirty="0"/>
              <a:t>Do </a:t>
            </a:r>
            <a:r>
              <a:rPr lang="da-DK" b="1" dirty="0"/>
              <a:t>not</a:t>
            </a:r>
            <a:r>
              <a:rPr lang="da-DK" dirty="0"/>
              <a:t> support: </a:t>
            </a:r>
            <a:r>
              <a:rPr lang="da-DK" dirty="0" err="1"/>
              <a:t>indexing</a:t>
            </a:r>
            <a:r>
              <a:rPr lang="da-DK" dirty="0"/>
              <a:t>, </a:t>
            </a:r>
            <a:r>
              <a:rPr lang="da-DK" dirty="0" err="1"/>
              <a:t>slicing</a:t>
            </a:r>
            <a:r>
              <a:rPr lang="da-DK" dirty="0"/>
              <a:t> </a:t>
            </a:r>
          </a:p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frozenset</a:t>
            </a:r>
            <a:r>
              <a:rPr lang="da-DK" dirty="0"/>
              <a:t> is an </a:t>
            </a:r>
            <a:r>
              <a:rPr lang="da-DK" dirty="0" err="1"/>
              <a:t>immutable</a:t>
            </a:r>
            <a:r>
              <a:rPr lang="da-DK" dirty="0"/>
              <a:t> version of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Rectangle 3">
            <a:hlinkClick r:id="rId3"/>
          </p:cNvPr>
          <p:cNvSpPr/>
          <p:nvPr/>
        </p:nvSpPr>
        <p:spPr>
          <a:xfrm>
            <a:off x="4956364" y="6140151"/>
            <a:ext cx="71446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https://docs.python.org/3/tutorial/datastructures.html#sets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/>
              </a:rPr>
              <a:t>https://docs.python.org/3/library/stdtypes.html#set-types-set-frozenset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23183" y="561820"/>
            <a:ext cx="5677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193753"/>
              </p:ext>
            </p:extLst>
          </p:nvPr>
        </p:nvGraphicFramePr>
        <p:xfrm>
          <a:off x="7809018" y="259290"/>
          <a:ext cx="4210384" cy="5815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56168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  <a:gridCol w="2754216">
                  <a:extLst>
                    <a:ext uri="{9D8B030D-6E8A-4147-A177-3AD203B41FA5}">
                      <a16:colId xmlns:a16="http://schemas.microsoft.com/office/drawing/2014/main" val="2466915433"/>
                    </a:ext>
                  </a:extLst>
                </a:gridCol>
              </a:tblGrid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Operation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Description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 | T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 union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</a:t>
                      </a:r>
                      <a:r>
                        <a:rPr lang="da-DK" baseline="0" dirty="0"/>
                        <a:t> &amp;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 </a:t>
                      </a:r>
                      <a:r>
                        <a:rPr lang="da-DK" dirty="0" err="1"/>
                        <a:t>intersection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0621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noProof="0" dirty="0"/>
                        <a:t>S</a:t>
                      </a:r>
                      <a:r>
                        <a:rPr lang="da-DK" baseline="0" noProof="0" dirty="0"/>
                        <a:t> – T</a:t>
                      </a:r>
                      <a:endParaRPr lang="en-US" noProof="0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</a:t>
                      </a:r>
                      <a:r>
                        <a:rPr lang="da-DK" baseline="0" dirty="0"/>
                        <a:t> difference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64847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^ T</a:t>
                      </a:r>
                      <a:r>
                        <a:rPr lang="en-US" dirty="0"/>
                        <a:t> 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Symmetric</a:t>
                      </a:r>
                      <a:r>
                        <a:rPr lang="da-DK" dirty="0"/>
                        <a:t> difference</a:t>
                      </a:r>
                      <a:endParaRPr lang="en-US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5044"/>
                  </a:ext>
                </a:extLst>
              </a:tr>
              <a:tr h="60186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set()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Empty</a:t>
                      </a:r>
                      <a:r>
                        <a:rPr lang="da-DK" dirty="0"/>
                        <a:t> set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( {} =</a:t>
                      </a:r>
                      <a:r>
                        <a:rPr lang="da-DK" baseline="0" dirty="0"/>
                        <a:t> </a:t>
                      </a:r>
                      <a:r>
                        <a:rPr lang="da-DK" dirty="0" err="1"/>
                        <a:t>empty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dictionary</a:t>
                      </a:r>
                      <a:r>
                        <a:rPr lang="da-DK" dirty="0"/>
                        <a:t>        )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57999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set(L)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Create</a:t>
                      </a:r>
                      <a:r>
                        <a:rPr lang="da-DK" baseline="0" dirty="0"/>
                        <a:t> set from </a:t>
                      </a:r>
                      <a:r>
                        <a:rPr lang="da-DK"/>
                        <a:t>sequence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168935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x in S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Membership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88801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x not in S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Non-</a:t>
                      </a:r>
                      <a:r>
                        <a:rPr lang="da-DK" dirty="0" err="1"/>
                        <a:t>membership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53840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S.isdisjoint</a:t>
                      </a:r>
                      <a:r>
                        <a:rPr lang="da-DK" dirty="0"/>
                        <a:t>(T)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Disjoint</a:t>
                      </a:r>
                      <a:r>
                        <a:rPr lang="da-DK" baseline="0" dirty="0"/>
                        <a:t> sets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000869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 &lt;=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Subset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8313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 &lt; T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Proper </a:t>
                      </a:r>
                      <a:r>
                        <a:rPr lang="da-DK" dirty="0" err="1"/>
                        <a:t>subset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06693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</a:t>
                      </a:r>
                      <a:r>
                        <a:rPr lang="da-DK" baseline="0" dirty="0"/>
                        <a:t> &gt;=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Superset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946107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S</a:t>
                      </a:r>
                      <a:r>
                        <a:rPr lang="da-DK" baseline="0" dirty="0"/>
                        <a:t> &gt; T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Proper superset</a:t>
                      </a:r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42016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len(S)</a:t>
                      </a:r>
                      <a:endParaRPr lang="en-US" dirty="0"/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Size</a:t>
                      </a:r>
                      <a:r>
                        <a:rPr lang="da-DK" baseline="0" dirty="0"/>
                        <a:t> of S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38099"/>
                  </a:ext>
                </a:extLst>
              </a:tr>
              <a:tr h="343924"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S.add</a:t>
                      </a:r>
                      <a:r>
                        <a:rPr lang="en-US" dirty="0"/>
                        <a:t>(x)</a:t>
                      </a:r>
                    </a:p>
                  </a:txBody>
                  <a:tcPr marT="36000" marB="3600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Add</a:t>
                      </a:r>
                      <a:r>
                        <a:rPr lang="da-DK" dirty="0"/>
                        <a:t> x to </a:t>
                      </a:r>
                      <a:r>
                        <a:rPr lang="da-DK" baseline="0" dirty="0"/>
                        <a:t>S (not </a:t>
                      </a:r>
                      <a:r>
                        <a:rPr lang="da-DK" baseline="0" dirty="0" err="1"/>
                        <a:t>frozenset</a:t>
                      </a:r>
                      <a:r>
                        <a:rPr lang="da-DK" baseline="0" dirty="0"/>
                        <a:t>)</a:t>
                      </a:r>
                      <a:endParaRPr lang="da-DK" dirty="0"/>
                    </a:p>
                  </a:txBody>
                  <a:tcPr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58456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398239"/>
              </p:ext>
            </p:extLst>
          </p:nvPr>
        </p:nvGraphicFramePr>
        <p:xfrm>
          <a:off x="544649" y="3910308"/>
          <a:ext cx="6957838" cy="2109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20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465838">
                  <a:extLst>
                    <a:ext uri="{9D8B030D-6E8A-4147-A177-3AD203B41FA5}">
                      <a16:colId xmlns:a16="http://schemas.microsoft.com/office/drawing/2014/main" val="3534283587"/>
                    </a:ext>
                  </a:extLst>
                </a:gridCol>
              </a:tblGrid>
              <a:tr h="216156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4394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{2, 5,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{3, 4, 5,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|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 3, 4, 5, 'a',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&amp;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{5, 'c'}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^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 3, 4, 'a'}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- 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{2, 'a'}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5.1}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5.1}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05" y="5494989"/>
            <a:ext cx="487666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617" y="2260893"/>
            <a:ext cx="350511" cy="2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5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has the </a:t>
            </a:r>
            <a:r>
              <a:rPr lang="da-DK" dirty="0" err="1"/>
              <a:t>expression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371" y="1880709"/>
            <a:ext cx="69837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sorted( { 5, 5.5, 5.0, '5' } )</a:t>
            </a:r>
          </a:p>
          <a:p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{'5', 5, 5.0, 5.5}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{5, 5.5}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['5', 5.0, 5.5]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['5', 5, 5.5]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TypeError</a:t>
            </a: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</a:p>
        </p:txBody>
      </p:sp>
      <p:sp>
        <p:nvSpPr>
          <p:cNvPr id="4" name="Smiley Face 3"/>
          <p:cNvSpPr/>
          <p:nvPr/>
        </p:nvSpPr>
        <p:spPr>
          <a:xfrm>
            <a:off x="2390158" y="5018667"/>
            <a:ext cx="374567" cy="36333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7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337" y="118513"/>
            <a:ext cx="6543101" cy="1325563"/>
          </a:xfrm>
        </p:spPr>
        <p:txBody>
          <a:bodyPr/>
          <a:lstStyle/>
          <a:p>
            <a:r>
              <a:rPr lang="en-US" dirty="0"/>
              <a:t>Sets of (frozen)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61" y="1280160"/>
            <a:ext cx="11647351" cy="1325563"/>
          </a:xfrm>
        </p:spPr>
        <p:txBody>
          <a:bodyPr>
            <a:normAutofit/>
          </a:bodyPr>
          <a:lstStyle/>
          <a:p>
            <a:r>
              <a:rPr lang="da-DK" dirty="0"/>
              <a:t>Sets </a:t>
            </a:r>
            <a:r>
              <a:rPr lang="da-DK" dirty="0" err="1"/>
              <a:t>are</a:t>
            </a:r>
            <a:r>
              <a:rPr lang="da-DK" dirty="0"/>
              <a:t> mutable, i.e.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or elements in sets</a:t>
            </a:r>
          </a:p>
          <a:p>
            <a:r>
              <a:rPr lang="da-DK" dirty="0" err="1"/>
              <a:t>Frozen</a:t>
            </a:r>
            <a:r>
              <a:rPr lang="da-DK" dirty="0"/>
              <a:t> sets </a:t>
            </a:r>
            <a:r>
              <a:rPr lang="da-DK" dirty="0" err="1"/>
              <a:t>can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423183" y="561820"/>
            <a:ext cx="5677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514188"/>
              </p:ext>
            </p:extLst>
          </p:nvPr>
        </p:nvGraphicFramePr>
        <p:xfrm>
          <a:off x="1161097" y="2441807"/>
          <a:ext cx="986980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9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518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600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{{'a'}, {'a', 'b'}, {'a', 'c'}}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unhashable type: 'set'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{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{'a'}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'c'}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S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 in 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automatically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converts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unhashable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 to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 ==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'b']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from list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42}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dictionary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e-DE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frozenset</a:t>
                      </a:r>
                      <a:r>
                        <a:rPr lang="de-DE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e-DE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</a:t>
                      </a:r>
                      <a:r>
                        <a:rPr lang="de-DE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de-DE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D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{'a', 'b'} in D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dictionaries are not that friendly as sets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TypeError: unhashable type: 'set'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6" y="291199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49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Set </a:t>
            </a:r>
            <a:r>
              <a:rPr lang="da-DK" dirty="0" err="1"/>
              <a:t>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913"/>
            <a:ext cx="10515600" cy="2335576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cs typeface="Courier New" panose="02070309020205020404" pitchFamily="49" charset="0"/>
              </a:rPr>
              <a:t>Similarly to creating a list using list comprehension, one can create a set of values (also using nested for- and if-statements):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i="1" dirty="0"/>
              <a:t>value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i="1" dirty="0"/>
              <a:t>variable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i="1" dirty="0"/>
              <a:t>list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cs typeface="Courier New" panose="02070309020205020404" pitchFamily="49" charset="0"/>
              </a:rPr>
              <a:t>A value occurring multiple times as 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dirty="0">
                <a:cs typeface="Courier New" panose="02070309020205020404" pitchFamily="49" charset="0"/>
              </a:rPr>
              <a:t>  will only be included once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066612"/>
              </p:ext>
            </p:extLst>
          </p:nvPr>
        </p:nvGraphicFramePr>
        <p:xfrm>
          <a:off x="627962" y="3576713"/>
          <a:ext cx="1099024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024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563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primes_set.py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64078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101</a:t>
                      </a: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not_primes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in range(2, n)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 in range(2 * f, n, f)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primes = set(range(2, n)) -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not_primes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633843"/>
              </p:ext>
            </p:extLst>
          </p:nvPr>
        </p:nvGraphicFramePr>
        <p:xfrm>
          <a:off x="627962" y="4922006"/>
          <a:ext cx="10990244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024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1856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5285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y,z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 in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 in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!= y and y != z and z != x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{('a',('b','c')),('a',('c','b')),('b',('a','c')),...,('c',('b','a'))}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{'a', 'b', 'c'}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y,z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L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 in L - {x}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 in L - {x, y}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{('c',('b','a')),('c',('a','b')),('a',('c','b')),...,('b',('a','c'))}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26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Hash, equality, and immutability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855036" cy="5032375"/>
          </a:xfrm>
        </p:spPr>
        <p:txBody>
          <a:bodyPr>
            <a:normAutofit/>
          </a:bodyPr>
          <a:lstStyle/>
          <a:p>
            <a:r>
              <a:rPr lang="da-DK" dirty="0" err="1"/>
              <a:t>Keys</a:t>
            </a:r>
            <a:r>
              <a:rPr lang="da-DK" dirty="0"/>
              <a:t> for </a:t>
            </a:r>
            <a:r>
              <a:rPr lang="da-DK" dirty="0" err="1"/>
              <a:t>dictionaries</a:t>
            </a:r>
            <a:r>
              <a:rPr lang="da-DK" dirty="0"/>
              <a:t> and sets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i="1" dirty="0" err="1">
                <a:solidFill>
                  <a:srgbClr val="C00000"/>
                </a:solidFill>
              </a:rPr>
              <a:t>hashable</a:t>
            </a:r>
            <a:r>
              <a:rPr lang="da-DK" dirty="0"/>
              <a:t>, i.e. have a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__hash__()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 an </a:t>
            </a:r>
            <a:r>
              <a:rPr lang="da-DK" dirty="0" err="1"/>
              <a:t>integer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change</a:t>
            </a:r>
            <a:r>
              <a:rPr lang="da-DK" dirty="0"/>
              <a:t> over </a:t>
            </a:r>
            <a:r>
              <a:rPr lang="da-DK" dirty="0" err="1"/>
              <a:t>their</a:t>
            </a:r>
            <a:r>
              <a:rPr lang="da-DK" dirty="0"/>
              <a:t> </a:t>
            </a:r>
            <a:r>
              <a:rPr lang="en-US" dirty="0"/>
              <a:t>lifetime and an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__eq__() </a:t>
            </a:r>
            <a:r>
              <a:rPr lang="en-US" dirty="0"/>
              <a:t>method to check for equality with “==”</a:t>
            </a:r>
            <a:br>
              <a:rPr lang="en-US" dirty="0"/>
            </a:br>
            <a:endParaRPr lang="en-US" dirty="0"/>
          </a:p>
          <a:p>
            <a:pPr marL="0" indent="0" algn="ctr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abc'.__hash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__()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return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624337162</a:t>
            </a:r>
          </a:p>
          <a:p>
            <a:pPr marL="0" indent="0" algn="ctr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(624337162).__hash__()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624337162</a:t>
            </a:r>
          </a:p>
          <a:p>
            <a:endParaRPr lang="da-DK" dirty="0"/>
          </a:p>
          <a:p>
            <a:r>
              <a:rPr lang="da-DK" dirty="0">
                <a:solidFill>
                  <a:srgbClr val="C00000"/>
                </a:solidFill>
              </a:rPr>
              <a:t>All </a:t>
            </a:r>
            <a:r>
              <a:rPr lang="da-DK" dirty="0" err="1">
                <a:solidFill>
                  <a:srgbClr val="C00000"/>
                </a:solidFill>
              </a:rPr>
              <a:t>built</a:t>
            </a:r>
            <a:r>
              <a:rPr lang="da-DK" dirty="0">
                <a:solidFill>
                  <a:srgbClr val="C00000"/>
                </a:solidFill>
              </a:rPr>
              <a:t>-in </a:t>
            </a:r>
            <a:r>
              <a:rPr lang="da-DK" dirty="0" err="1">
                <a:solidFill>
                  <a:srgbClr val="C00000"/>
                </a:solidFill>
              </a:rPr>
              <a:t>immutable</a:t>
            </a:r>
            <a:r>
              <a:rPr lang="da-DK" dirty="0">
                <a:solidFill>
                  <a:srgbClr val="C00000"/>
                </a:solidFill>
              </a:rPr>
              <a:t> types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hashable</a:t>
            </a:r>
            <a:r>
              <a:rPr lang="da-DK" dirty="0"/>
              <a:t>. In </a:t>
            </a:r>
            <a:r>
              <a:rPr lang="da-DK" dirty="0" err="1"/>
              <a:t>particular</a:t>
            </a:r>
            <a:r>
              <a:rPr lang="da-DK" dirty="0"/>
              <a:t> </a:t>
            </a:r>
            <a:r>
              <a:rPr lang="da-DK" dirty="0" err="1"/>
              <a:t>tuples</a:t>
            </a:r>
            <a:r>
              <a:rPr lang="da-DK" dirty="0"/>
              <a:t> of </a:t>
            </a:r>
            <a:r>
              <a:rPr lang="da-DK" dirty="0" err="1"/>
              <a:t>immutable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hashable</a:t>
            </a:r>
            <a:r>
              <a:rPr lang="da-DK" dirty="0"/>
              <a:t>. I.e. </a:t>
            </a:r>
            <a:r>
              <a:rPr lang="da-DK" dirty="0" err="1"/>
              <a:t>trees</a:t>
            </a:r>
            <a:r>
              <a:rPr lang="da-DK" dirty="0"/>
              <a:t> </a:t>
            </a:r>
            <a:r>
              <a:rPr lang="da-DK" dirty="0" err="1"/>
              <a:t>represented</a:t>
            </a:r>
            <a:r>
              <a:rPr lang="da-DK" dirty="0"/>
              <a:t> by </a:t>
            </a:r>
            <a:r>
              <a:rPr lang="da-DK" dirty="0" err="1"/>
              <a:t>nested</a:t>
            </a:r>
            <a:r>
              <a:rPr lang="da-DK" dirty="0"/>
              <a:t> </a:t>
            </a:r>
            <a:r>
              <a:rPr lang="da-DK" dirty="0" err="1"/>
              <a:t>tuples</a:t>
            </a:r>
            <a:r>
              <a:rPr lang="da-DK" dirty="0"/>
              <a:t> like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((('a'),'b'),('c',('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d','e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')))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or </a:t>
            </a:r>
            <a:r>
              <a:rPr lang="da-DK" dirty="0" err="1"/>
              <a:t>stored</a:t>
            </a:r>
            <a:r>
              <a:rPr lang="da-DK" dirty="0"/>
              <a:t> in a 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811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 of internal set implementation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36241"/>
              </p:ext>
            </p:extLst>
          </p:nvPr>
        </p:nvGraphicFramePr>
        <p:xfrm>
          <a:off x="1174187" y="2535780"/>
          <a:ext cx="4390834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0834">
                  <a:extLst>
                    <a:ext uri="{9D8B030D-6E8A-4147-A177-3AD203B41FA5}">
                      <a16:colId xmlns:a16="http://schemas.microsoft.com/office/drawing/2014/main" val="1548751254"/>
                    </a:ext>
                  </a:extLst>
                </a:gridCol>
              </a:tblGrid>
              <a:tr h="348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506239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044655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282291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262185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693797"/>
                  </a:ext>
                </a:extLst>
              </a:tr>
              <a:tr h="34827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5512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325978"/>
              </p:ext>
            </p:extLst>
          </p:nvPr>
        </p:nvGraphicFramePr>
        <p:xfrm>
          <a:off x="838200" y="2117140"/>
          <a:ext cx="3052257" cy="3830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02832">
                  <a:extLst>
                    <a:ext uri="{9D8B030D-6E8A-4147-A177-3AD203B41FA5}">
                      <a16:colId xmlns:a16="http://schemas.microsoft.com/office/drawing/2014/main" val="3497902532"/>
                    </a:ext>
                  </a:extLst>
                </a:gridCol>
                <a:gridCol w="449425">
                  <a:extLst>
                    <a:ext uri="{9D8B030D-6E8A-4147-A177-3AD203B41FA5}">
                      <a16:colId xmlns:a16="http://schemas.microsoft.com/office/drawing/2014/main" val="3942825485"/>
                    </a:ext>
                  </a:extLst>
                </a:gridCol>
              </a:tblGrid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0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124884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473586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853746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7962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048744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sz="2400" dirty="0"/>
                        <a:t>hash('abc') % </a:t>
                      </a:r>
                      <a:r>
                        <a:rPr lang="da-DK" sz="2400" dirty="0" err="1"/>
                        <a:t>size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901183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861113"/>
                  </a:ext>
                </a:extLst>
              </a:tr>
              <a:tr h="478788">
                <a:tc>
                  <a:txBody>
                    <a:bodyPr/>
                    <a:lstStyle/>
                    <a:p>
                      <a:pPr algn="r"/>
                      <a:r>
                        <a:rPr lang="da-DK" dirty="0" err="1"/>
                        <a:t>size</a:t>
                      </a:r>
                      <a:r>
                        <a:rPr lang="da-DK" dirty="0"/>
                        <a:t> - 1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07348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119231"/>
              </p:ext>
            </p:extLst>
          </p:nvPr>
        </p:nvGraphicFramePr>
        <p:xfrm>
          <a:off x="5223498" y="4206956"/>
          <a:ext cx="5354195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0839">
                  <a:extLst>
                    <a:ext uri="{9D8B030D-6E8A-4147-A177-3AD203B41FA5}">
                      <a16:colId xmlns:a16="http://schemas.microsoft.com/office/drawing/2014/main" val="2194623880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207501731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4141108736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323324170"/>
                    </a:ext>
                  </a:extLst>
                </a:gridCol>
                <a:gridCol w="1070839">
                  <a:extLst>
                    <a:ext uri="{9D8B030D-6E8A-4147-A177-3AD203B41FA5}">
                      <a16:colId xmlns:a16="http://schemas.microsoft.com/office/drawing/2014/main" val="211424075"/>
                    </a:ext>
                  </a:extLst>
                </a:gridCol>
              </a:tblGrid>
              <a:tr h="34992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dirty="0"/>
                        <a:t>'abc'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400" dirty="0"/>
                        <a:t>624337162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90841"/>
                  </a:ext>
                </a:extLst>
              </a:tr>
            </a:tbl>
          </a:graphicData>
        </a:graphic>
      </p:graphicFrame>
      <p:sp>
        <p:nvSpPr>
          <p:cNvPr id="8" name="Oval 7"/>
          <p:cNvSpPr/>
          <p:nvPr/>
        </p:nvSpPr>
        <p:spPr>
          <a:xfrm>
            <a:off x="3604018" y="470830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670119" y="4435556"/>
            <a:ext cx="1553379" cy="386339"/>
          </a:xfrm>
          <a:custGeom>
            <a:avLst/>
            <a:gdLst>
              <a:gd name="connsiteX0" fmla="*/ 0 w 1553379"/>
              <a:gd name="connsiteY0" fmla="*/ 322061 h 386339"/>
              <a:gd name="connsiteX1" fmla="*/ 649996 w 1553379"/>
              <a:gd name="connsiteY1" fmla="*/ 366129 h 386339"/>
              <a:gd name="connsiteX2" fmla="*/ 1068636 w 1553379"/>
              <a:gd name="connsiteY2" fmla="*/ 35623 h 386339"/>
              <a:gd name="connsiteX3" fmla="*/ 1553379 w 1553379"/>
              <a:gd name="connsiteY3" fmla="*/ 24606 h 386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3379" h="386339">
                <a:moveTo>
                  <a:pt x="0" y="322061"/>
                </a:moveTo>
                <a:cubicBezTo>
                  <a:pt x="235945" y="367965"/>
                  <a:pt x="471890" y="413869"/>
                  <a:pt x="649996" y="366129"/>
                </a:cubicBezTo>
                <a:cubicBezTo>
                  <a:pt x="828102" y="318389"/>
                  <a:pt x="918072" y="92543"/>
                  <a:pt x="1068636" y="35623"/>
                </a:cubicBezTo>
                <a:cubicBezTo>
                  <a:pt x="1219200" y="-21297"/>
                  <a:pt x="1386289" y="1654"/>
                  <a:pt x="1553379" y="24606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 rot="5400000" flipH="1">
            <a:off x="7753485" y="1291192"/>
            <a:ext cx="294218" cy="5354197"/>
          </a:xfrm>
          <a:prstGeom prst="rightBrace">
            <a:avLst>
              <a:gd name="adj1" fmla="val 3171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843413" y="2896956"/>
            <a:ext cx="6092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rgbClr val="C00000"/>
                </a:solidFill>
              </a:rPr>
              <a:t>elements with same hash </a:t>
            </a:r>
            <a:r>
              <a:rPr lang="da-DK" sz="2400" dirty="0" err="1">
                <a:solidFill>
                  <a:srgbClr val="C00000"/>
                </a:solidFill>
              </a:rPr>
              <a:t>value</a:t>
            </a:r>
            <a:r>
              <a:rPr lang="da-DK" sz="2400" dirty="0">
                <a:solidFill>
                  <a:srgbClr val="C00000"/>
                </a:solidFill>
              </a:rPr>
              <a:t> (</a:t>
            </a:r>
            <a:r>
              <a:rPr lang="da-DK" sz="2400" dirty="0" err="1">
                <a:solidFill>
                  <a:srgbClr val="C00000"/>
                </a:solidFill>
              </a:rPr>
              <a:t>hopefully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few</a:t>
            </a:r>
            <a:r>
              <a:rPr lang="da-DK" sz="2400" dirty="0">
                <a:solidFill>
                  <a:srgbClr val="C00000"/>
                </a:solidFill>
              </a:rPr>
              <a:t>)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2400" dirty="0" err="1">
                <a:solidFill>
                  <a:srgbClr val="C00000"/>
                </a:solidFill>
              </a:rPr>
              <a:t>search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linearly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using</a:t>
            </a:r>
            <a:r>
              <a:rPr lang="da-DK" sz="2400" dirty="0">
                <a:solidFill>
                  <a:srgbClr val="C00000"/>
                </a:solidFill>
              </a:rPr>
              <a:t> ==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18428" y="5947444"/>
            <a:ext cx="64735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Raymond Hettinger, </a:t>
            </a:r>
            <a:br>
              <a:rPr lang="en-US" dirty="0">
                <a:hlinkClick r:id="rId3"/>
              </a:rPr>
            </a:br>
            <a:r>
              <a:rPr lang="en-US" i="1" dirty="0">
                <a:hlinkClick r:id="rId3"/>
              </a:rPr>
              <a:t>Modern Python Dictionaries </a:t>
            </a:r>
            <a:br>
              <a:rPr lang="en-US" i="1" dirty="0">
                <a:hlinkClick r:id="rId3"/>
              </a:rPr>
            </a:br>
            <a:r>
              <a:rPr lang="en-US" i="1" dirty="0">
                <a:hlinkClick r:id="rId3"/>
              </a:rPr>
              <a:t>- A confluence of a dozen great ideas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67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16C84B83-BFE6-47C5-BD02-806A3BA39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33" y="837761"/>
            <a:ext cx="5731742" cy="5952533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984500"/>
              </p:ext>
            </p:extLst>
          </p:nvPr>
        </p:nvGraphicFramePr>
        <p:xfrm>
          <a:off x="6361988" y="151852"/>
          <a:ext cx="5711201" cy="605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120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shuffle, choices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 err="1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200" b="1" dirty="0" err="1">
                          <a:solidFill>
                            <a:srgbClr val="FF7E0B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</a:t>
                      </a:r>
                      <a:r>
                        <a:rPr lang="en-US" sz="1200" b="1" dirty="0">
                          <a:solidFill>
                            <a:srgbClr val="FF7E0B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solidFill>
                            <a:srgbClr val="249D2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time_D</a:t>
                      </a:r>
                      <a:r>
                        <a:rPr lang="en-US" sz="1200" b="1" dirty="0">
                          <a:solidFill>
                            <a:srgbClr val="249D2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 = [1, *range(100, 2001, 100)]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n in ns: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print(f'{n = }')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list(range(n))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shuffle(</a:t>
                      </a:r>
                      <a:r>
                        <a:rPr lang="en-US" sz="1200" b="1" dirty="0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set(</a:t>
                      </a:r>
                      <a:r>
                        <a:rPr lang="en-US" sz="1200" b="1" dirty="0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249D2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{value: 42 for value in </a:t>
                      </a:r>
                      <a:r>
                        <a:rPr lang="en-US" sz="1200" b="1" dirty="0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queries = choices(</a:t>
                      </a:r>
                      <a:r>
                        <a:rPr lang="en-US" sz="1200" b="1" dirty="0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k=1_000_000)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X, times in [(</a:t>
                      </a:r>
                      <a:r>
                        <a:rPr lang="en-US" sz="1200" b="1" dirty="0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en-US" sz="1200" b="1" dirty="0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en-US" sz="1200" b="1" dirty="0">
                          <a:solidFill>
                            <a:srgbClr val="249D2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249D2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)]: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count = 0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time()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q in queries: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q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count +=1    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times.append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((end - start) /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(queries))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solidFill>
                            <a:srgbClr val="3383BA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'.-', label='list')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solidFill>
                            <a:srgbClr val="FFC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'.-', label='set')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solidFill>
                            <a:srgbClr val="249D2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'.-', label='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('Size of list/set/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(n)')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("Average query time for 'in' (seconds)")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64227" y="151852"/>
            <a:ext cx="5293424" cy="685909"/>
          </a:xfrm>
        </p:spPr>
        <p:txBody>
          <a:bodyPr>
            <a:normAutofit fontScale="90000"/>
          </a:bodyPr>
          <a:lstStyle/>
          <a:p>
            <a:r>
              <a:rPr lang="en-US" dirty="0"/>
              <a:t>Membership queries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3C1A19D-FB28-1700-35F0-784951085ABA}"/>
              </a:ext>
            </a:extLst>
          </p:cNvPr>
          <p:cNvGrpSpPr/>
          <p:nvPr/>
        </p:nvGrpSpPr>
        <p:grpSpPr>
          <a:xfrm>
            <a:off x="2974411" y="4675084"/>
            <a:ext cx="2398104" cy="1224328"/>
            <a:chOff x="2699112" y="4475843"/>
            <a:chExt cx="2398104" cy="1224328"/>
          </a:xfrm>
        </p:grpSpPr>
        <p:sp>
          <p:nvSpPr>
            <p:cNvPr id="9" name="TextBox 8"/>
            <p:cNvSpPr txBox="1"/>
            <p:nvPr/>
          </p:nvSpPr>
          <p:spPr>
            <a:xfrm>
              <a:off x="2699112" y="4475843"/>
              <a:ext cx="239810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Sets and dictionaries constant time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</a:rPr>
                <a:t>≈ 1∙10</a:t>
              </a:r>
              <a:r>
                <a:rPr lang="en-US" baseline="30000" dirty="0">
                  <a:solidFill>
                    <a:srgbClr val="C00000"/>
                  </a:solidFill>
                </a:rPr>
                <a:t>-7 </a:t>
              </a:r>
              <a:r>
                <a:rPr lang="en-US" dirty="0">
                  <a:solidFill>
                    <a:srgbClr val="C00000"/>
                  </a:solidFill>
                </a:rPr>
                <a:t>sec</a:t>
              </a:r>
            </a:p>
          </p:txBody>
        </p:sp>
        <p:cxnSp>
          <p:nvCxnSpPr>
            <p:cNvPr id="10" name="Straight Arrow Connector 9"/>
            <p:cNvCxnSpPr>
              <a:cxnSpLocks/>
            </p:cNvCxnSpPr>
            <p:nvPr/>
          </p:nvCxnSpPr>
          <p:spPr>
            <a:xfrm>
              <a:off x="3898164" y="5416360"/>
              <a:ext cx="0" cy="28381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DA7B88-B8CF-2A93-2D59-BA63F35D6ED6}"/>
              </a:ext>
            </a:extLst>
          </p:cNvPr>
          <p:cNvGrpSpPr/>
          <p:nvPr/>
        </p:nvGrpSpPr>
        <p:grpSpPr>
          <a:xfrm>
            <a:off x="2205761" y="1346594"/>
            <a:ext cx="2600340" cy="1145072"/>
            <a:chOff x="4857007" y="1508966"/>
            <a:chExt cx="1567543" cy="1145072"/>
          </a:xfrm>
        </p:grpSpPr>
        <p:sp>
          <p:nvSpPr>
            <p:cNvPr id="11" name="TextBox 10"/>
            <p:cNvSpPr txBox="1"/>
            <p:nvPr/>
          </p:nvSpPr>
          <p:spPr>
            <a:xfrm>
              <a:off x="4857007" y="1508966"/>
              <a:ext cx="156754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Lists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</a:rPr>
                <a:t>linear time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</a:p>
            <a:p>
              <a:pPr algn="ctr"/>
              <a:r>
                <a:rPr lang="en-US" dirty="0">
                  <a:solidFill>
                    <a:srgbClr val="C00000"/>
                  </a:solidFill>
                </a:rPr>
                <a:t>≈ 3∙10</a:t>
              </a:r>
              <a:r>
                <a:rPr lang="en-US" baseline="30000" dirty="0">
                  <a:solidFill>
                    <a:srgbClr val="C00000"/>
                  </a:solidFill>
                </a:rPr>
                <a:t>-9</a:t>
              </a:r>
              <a:r>
                <a:rPr lang="en-US" dirty="0">
                  <a:solidFill>
                    <a:srgbClr val="C00000"/>
                  </a:solidFill>
                </a:rPr>
                <a:t> ∙ n</a:t>
              </a:r>
              <a:endParaRPr lang="en-US" baseline="30000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769980" y="2403874"/>
              <a:ext cx="269175" cy="25016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18308946-9027-9C8F-1D78-27AF5CA9EF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835" y="6319657"/>
            <a:ext cx="487666" cy="40590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CD34319-F395-A2F2-21A5-0C7A1D6F137B}"/>
              </a:ext>
            </a:extLst>
          </p:cNvPr>
          <p:cNvSpPr txBox="1"/>
          <p:nvPr/>
        </p:nvSpPr>
        <p:spPr>
          <a:xfrm>
            <a:off x="6960093" y="6291777"/>
            <a:ext cx="52319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2400" dirty="0" err="1"/>
              <a:t>Avoid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da-DK" sz="2400" dirty="0"/>
              <a:t> </a:t>
            </a:r>
            <a:r>
              <a:rPr lang="da-DK" sz="2400" dirty="0" err="1"/>
              <a:t>repeatedly</a:t>
            </a:r>
            <a:r>
              <a:rPr lang="da-DK" sz="2400" dirty="0"/>
              <a:t> on long lists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7895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da-DK" dirty="0"/>
              <a:t> (container datatypes)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8371" cy="4351338"/>
          </a:xfrm>
        </p:spPr>
        <p:txBody>
          <a:bodyPr/>
          <a:lstStyle/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builtin</a:t>
            </a:r>
            <a:r>
              <a:rPr lang="da-DK" dirty="0"/>
              <a:t> containers for data: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dirty="0"/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a-DK" dirty="0"/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a-DK" dirty="0"/>
              <a:t>, and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da-DK" dirty="0"/>
              <a:t>.</a:t>
            </a:r>
          </a:p>
          <a:p>
            <a:r>
              <a:rPr lang="da-DK" dirty="0"/>
              <a:t>The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</a:t>
            </a:r>
            <a:r>
              <a:rPr lang="da-DK" dirty="0"/>
              <a:t> provides </a:t>
            </a:r>
            <a:r>
              <a:rPr lang="da-DK" dirty="0" err="1"/>
              <a:t>further</a:t>
            </a:r>
            <a:r>
              <a:rPr lang="da-DK" dirty="0"/>
              <a:t> alternatives</a:t>
            </a:r>
            <a:br>
              <a:rPr lang="da-DK" dirty="0"/>
            </a:br>
            <a:r>
              <a:rPr lang="da-DK" dirty="0"/>
              <a:t>(but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not part of the </a:t>
            </a:r>
            <a:r>
              <a:rPr lang="da-DK" dirty="0" err="1"/>
              <a:t>language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the </a:t>
            </a:r>
            <a:r>
              <a:rPr lang="da-DK" dirty="0" err="1"/>
              <a:t>builtin</a:t>
            </a:r>
            <a:r>
              <a:rPr lang="da-DK" dirty="0"/>
              <a:t> containers)</a:t>
            </a:r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da-DK" dirty="0"/>
              <a:t>	double </a:t>
            </a:r>
            <a:r>
              <a:rPr lang="da-DK" dirty="0" err="1"/>
              <a:t>ended</a:t>
            </a:r>
            <a:r>
              <a:rPr lang="da-DK" dirty="0"/>
              <a:t> </a:t>
            </a:r>
            <a:r>
              <a:rPr lang="da-DK" dirty="0" err="1"/>
              <a:t>queue</a:t>
            </a:r>
            <a:endParaRPr lang="da-DK" dirty="0"/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da-DK" dirty="0"/>
              <a:t>	</a:t>
            </a:r>
            <a:r>
              <a:rPr lang="da-DK" dirty="0" err="1"/>
              <a:t>tuples</a:t>
            </a:r>
            <a:r>
              <a:rPr lang="da-DK" dirty="0"/>
              <a:t> </a:t>
            </a:r>
            <a:r>
              <a:rPr lang="da-DK" dirty="0" err="1"/>
              <a:t>allowing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</a:t>
            </a:r>
            <a:r>
              <a:rPr lang="da-DK" dirty="0" err="1"/>
              <a:t>fields</a:t>
            </a:r>
            <a:r>
              <a:rPr lang="da-DK" dirty="0"/>
              <a:t> by </a:t>
            </a:r>
            <a:r>
              <a:rPr lang="da-DK" dirty="0" err="1"/>
              <a:t>name</a:t>
            </a:r>
            <a:endParaRPr lang="da-DK" dirty="0"/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/>
              <a:t>	special </a:t>
            </a:r>
            <a:r>
              <a:rPr lang="da-DK" dirty="0" err="1"/>
              <a:t>dictionary</a:t>
            </a:r>
            <a:r>
              <a:rPr lang="da-DK" dirty="0"/>
              <a:t> to </a:t>
            </a:r>
            <a:r>
              <a:rPr lang="da-DK" dirty="0" err="1"/>
              <a:t>count</a:t>
            </a:r>
            <a:r>
              <a:rPr lang="da-DK" dirty="0"/>
              <a:t> </a:t>
            </a:r>
            <a:r>
              <a:rPr lang="da-DK" dirty="0" err="1"/>
              <a:t>occurrences</a:t>
            </a:r>
            <a:r>
              <a:rPr lang="da-DK" dirty="0"/>
              <a:t> of elements</a:t>
            </a:r>
          </a:p>
          <a:p>
            <a:pPr marL="0" indent="0" defTabSz="809625">
              <a:buNone/>
              <a:tabLst>
                <a:tab pos="627063" algn="l"/>
                <a:tab pos="3043238" algn="l"/>
              </a:tabLst>
            </a:pPr>
            <a:r>
              <a:rPr lang="da-DK" dirty="0"/>
              <a:t>	...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1269" y="6311900"/>
            <a:ext cx="68405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hlinkClick r:id="rId2"/>
              </a:rPr>
              <a:t>https://docs.python.org/3/library/collections.html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1648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da-DK" u="sng" dirty="0">
                <a:latin typeface="+mn-lt"/>
                <a:cs typeface="Courier New" panose="02070309020205020404" pitchFamily="49" charset="0"/>
              </a:rPr>
              <a:t>d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ouble </a:t>
            </a:r>
            <a:r>
              <a:rPr lang="da-DK" u="sng" dirty="0" err="1">
                <a:latin typeface="+mn-lt"/>
                <a:cs typeface="Courier New" panose="02070309020205020404" pitchFamily="49" charset="0"/>
              </a:rPr>
              <a:t>e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nded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</a:t>
            </a:r>
            <a:r>
              <a:rPr lang="da-DK" u="sng" dirty="0" err="1">
                <a:latin typeface="+mn-lt"/>
                <a:cs typeface="Courier New" panose="02070309020205020404" pitchFamily="49" charset="0"/>
              </a:rPr>
              <a:t>que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ues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128" y="1551302"/>
            <a:ext cx="11012897" cy="1675222"/>
          </a:xfrm>
        </p:spPr>
        <p:txBody>
          <a:bodyPr>
            <a:normAutofit/>
          </a:bodyPr>
          <a:lstStyle/>
          <a:p>
            <a:r>
              <a:rPr lang="da-DK" dirty="0" err="1"/>
              <a:t>Extends</a:t>
            </a:r>
            <a:r>
              <a:rPr lang="da-DK" dirty="0"/>
              <a:t> lists with </a:t>
            </a:r>
            <a:r>
              <a:rPr lang="da-DK" dirty="0" err="1"/>
              <a:t>efficient</a:t>
            </a:r>
            <a:r>
              <a:rPr lang="da-DK" dirty="0"/>
              <a:t> </a:t>
            </a:r>
            <a:r>
              <a:rPr lang="da-DK" dirty="0" err="1"/>
              <a:t>updates</a:t>
            </a:r>
            <a:r>
              <a:rPr lang="da-DK" dirty="0"/>
              <a:t> at the front</a:t>
            </a:r>
          </a:p>
          <a:p>
            <a:r>
              <a:rPr lang="da-DK" dirty="0"/>
              <a:t>      </a:t>
            </a:r>
            <a:r>
              <a:rPr lang="da-DK" dirty="0" err="1"/>
              <a:t>Inserting</a:t>
            </a:r>
            <a:r>
              <a:rPr lang="da-DK" dirty="0"/>
              <a:t> at the front of a standard </a:t>
            </a:r>
            <a:r>
              <a:rPr lang="da-DK" dirty="0" err="1"/>
              <a:t>Python</a:t>
            </a:r>
            <a:r>
              <a:rPr lang="da-DK" dirty="0"/>
              <a:t> list </a:t>
            </a:r>
            <a:r>
              <a:rPr lang="da-DK" dirty="0" err="1"/>
              <a:t>takes</a:t>
            </a:r>
            <a:r>
              <a:rPr lang="da-DK" dirty="0"/>
              <a:t> </a:t>
            </a:r>
            <a:r>
              <a:rPr lang="da-DK" dirty="0" err="1"/>
              <a:t>linear</a:t>
            </a:r>
            <a:r>
              <a:rPr lang="da-DK" dirty="0"/>
              <a:t> time in the</a:t>
            </a:r>
            <a:br>
              <a:rPr lang="da-DK" dirty="0"/>
            </a:br>
            <a:r>
              <a:rPr lang="da-DK" dirty="0"/>
              <a:t>      </a:t>
            </a:r>
            <a:r>
              <a:rPr lang="da-DK" dirty="0" err="1"/>
              <a:t>size</a:t>
            </a:r>
            <a:r>
              <a:rPr lang="da-DK" dirty="0"/>
              <a:t> of the list – </a:t>
            </a:r>
            <a:r>
              <a:rPr lang="da-DK" dirty="0" err="1"/>
              <a:t>very</a:t>
            </a:r>
            <a:r>
              <a:rPr lang="da-DK" dirty="0"/>
              <a:t> </a:t>
            </a:r>
            <a:r>
              <a:rPr lang="da-DK" dirty="0" err="1"/>
              <a:t>slow</a:t>
            </a:r>
            <a:r>
              <a:rPr lang="da-DK" dirty="0"/>
              <a:t> for long lists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21974"/>
              </p:ext>
            </p:extLst>
          </p:nvPr>
        </p:nvGraphicFramePr>
        <p:xfrm>
          <a:off x="616128" y="3095898"/>
          <a:ext cx="1104210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1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00293">
                  <a:extLst>
                    <a:ext uri="{9D8B030D-6E8A-4147-A177-3AD203B41FA5}">
                      <a16:colId xmlns:a16="http://schemas.microsoft.com/office/drawing/2014/main" val="3534283587"/>
                    </a:ext>
                  </a:extLst>
                </a:gridCol>
              </a:tblGrid>
              <a:tr h="216156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4394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list()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L.insert(0, 0)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at the front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L.insert(0, -1)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slow for long lists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L.insert(0, -2)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[-2, -1, 0, 1, 2]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collections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empty deque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d.append(1)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d.append(2)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efficient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appendleft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deque([2, 1, 0, -1, -2])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it-IT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e in d: print(e, end=', 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-2, -1, 0, 1, 2,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23" y="2270549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0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142" y="221432"/>
            <a:ext cx="10644051" cy="1325563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namedtuple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tuples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with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field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names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128" y="1407609"/>
            <a:ext cx="11012897" cy="620169"/>
          </a:xfrm>
        </p:spPr>
        <p:txBody>
          <a:bodyPr>
            <a:normAutofit/>
          </a:bodyPr>
          <a:lstStyle/>
          <a:p>
            <a:r>
              <a:rPr lang="da-DK" dirty="0" err="1"/>
              <a:t>Compromise</a:t>
            </a:r>
            <a:r>
              <a:rPr lang="da-DK" dirty="0"/>
              <a:t> </a:t>
            </a:r>
            <a:r>
              <a:rPr lang="da-DK" dirty="0" err="1"/>
              <a:t>between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a-DK" dirty="0"/>
              <a:t>,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increase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readability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29096"/>
              </p:ext>
            </p:extLst>
          </p:nvPr>
        </p:nvGraphicFramePr>
        <p:xfrm>
          <a:off x="263884" y="2053905"/>
          <a:ext cx="11717383" cy="464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73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026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4578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('Donald Duck', 1934, '3 feet')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as tuple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person[1]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 clear what is accessed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{'name': 'Donald Duck', 'appeared': 1934, 'height': '3 feet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'}  # as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person['appeared']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more clear what is accessed, but ['...'] overhead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collections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namedtuple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namedtuple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['name', 'appeared', 'height'])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new type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=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('Donald Duck', 1934, '3 feet')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as namedtuple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Person(name='Donald Duck', appeared=1934, height='3 feet')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person.appeared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short and clear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person[1</a:t>
                      </a: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pt-BR" sz="1800" b="1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still possible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1934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1410789" y="4702629"/>
            <a:ext cx="2377440" cy="6531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476103" y="4663440"/>
            <a:ext cx="361406" cy="1514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712720" y="4663440"/>
            <a:ext cx="3296194" cy="99801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FD779A-4D09-46FD-BC14-F31893BBB592}"/>
              </a:ext>
            </a:extLst>
          </p:cNvPr>
          <p:cNvCxnSpPr>
            <a:cxnSpLocks/>
          </p:cNvCxnSpPr>
          <p:nvPr/>
        </p:nvCxnSpPr>
        <p:spPr>
          <a:xfrm flipH="1">
            <a:off x="4892040" y="4663440"/>
            <a:ext cx="1116874" cy="6350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0019EB-33BE-97BA-7C06-038561597A77}"/>
              </a:ext>
            </a:extLst>
          </p:cNvPr>
          <p:cNvGrpSpPr/>
          <p:nvPr/>
        </p:nvGrpSpPr>
        <p:grpSpPr>
          <a:xfrm>
            <a:off x="10407887" y="13330"/>
            <a:ext cx="1992836" cy="1200329"/>
            <a:chOff x="10407887" y="13330"/>
            <a:chExt cx="1992836" cy="12003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7E080DF-C0C5-20D2-33A0-8827EF54D731}"/>
                </a:ext>
              </a:extLst>
            </p:cNvPr>
            <p:cNvSpPr txBox="1"/>
            <p:nvPr/>
          </p:nvSpPr>
          <p:spPr>
            <a:xfrm>
              <a:off x="10563778" y="13330"/>
              <a:ext cx="183694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da-DK" dirty="0" err="1">
                  <a:solidFill>
                    <a:srgbClr val="C00000"/>
                  </a:solidFill>
                </a:rPr>
                <a:t>Since</a:t>
              </a:r>
              <a:br>
                <a:rPr lang="da-DK" dirty="0">
                  <a:solidFill>
                    <a:srgbClr val="C00000"/>
                  </a:solidFill>
                </a:rPr>
              </a:br>
              <a:r>
                <a:rPr lang="da-DK" dirty="0">
                  <a:solidFill>
                    <a:srgbClr val="C00000"/>
                  </a:solidFill>
                </a:rPr>
                <a:t>Python 3.7 </a:t>
              </a:r>
              <a:r>
                <a:rPr lang="da-DK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dataclass</a:t>
              </a:r>
              <a:br>
                <a:rPr lang="da-DK" dirty="0">
                  <a:solidFill>
                    <a:srgbClr val="C00000"/>
                  </a:solidFill>
                </a:rPr>
              </a:br>
              <a:r>
                <a:rPr lang="da-DK" dirty="0" err="1">
                  <a:solidFill>
                    <a:srgbClr val="C00000"/>
                  </a:solidFill>
                </a:rPr>
                <a:t>better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choice</a:t>
              </a:r>
              <a:endParaRPr lang="da-DK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096CE3-516F-E1E8-40C5-CB86C3E9C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7887" y="155895"/>
              <a:ext cx="487666" cy="40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24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Dictionaries</a:t>
            </a:r>
            <a:r>
              <a:rPr lang="da-DK" dirty="0"/>
              <a:t> (type </a:t>
            </a:r>
            <a:r>
              <a:rPr lang="da-DK" dirty="0" err="1"/>
              <a:t>dict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8031"/>
            <a:ext cx="8780814" cy="4860183"/>
          </a:xfrm>
        </p:spPr>
        <p:txBody>
          <a:bodyPr>
            <a:norm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i="1" dirty="0">
                <a:cs typeface="Courier New" panose="02070309020205020404" pitchFamily="49" charset="0"/>
              </a:rPr>
              <a:t>key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cs typeface="Courier New" panose="02070309020205020404" pitchFamily="49" charset="0"/>
              </a:rPr>
              <a:t>key</a:t>
            </a:r>
            <a:r>
              <a:rPr lang="en-US" i="1" baseline="-25000" dirty="0" err="1">
                <a:cs typeface="Courier New" panose="02070309020205020404" pitchFamily="49" charset="0"/>
              </a:rPr>
              <a:t>k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err="1">
                <a:cs typeface="Courier New" panose="02070309020205020404" pitchFamily="49" charset="0"/>
              </a:rPr>
              <a:t>value</a:t>
            </a:r>
            <a:r>
              <a:rPr lang="en-US" i="1" baseline="-25000" dirty="0" err="1">
                <a:cs typeface="Courier New" panose="02070309020205020404" pitchFamily="49" charset="0"/>
              </a:rPr>
              <a:t>k</a:t>
            </a:r>
            <a:r>
              <a:rPr lang="en-US" baseline="-25000" dirty="0"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dirty="0"/>
          </a:p>
          <a:p>
            <a:r>
              <a:rPr lang="da-DK" dirty="0"/>
              <a:t>Stores a mutable set of (</a:t>
            </a:r>
            <a:r>
              <a:rPr lang="da-DK" dirty="0" err="1"/>
              <a:t>key</a:t>
            </a:r>
            <a:r>
              <a:rPr lang="da-DK" dirty="0"/>
              <a:t>, </a:t>
            </a:r>
            <a:r>
              <a:rPr lang="da-DK" dirty="0" err="1"/>
              <a:t>value</a:t>
            </a:r>
            <a:r>
              <a:rPr lang="da-DK" dirty="0"/>
              <a:t>) pairs, </a:t>
            </a:r>
            <a:r>
              <a:rPr lang="da-DK" dirty="0" err="1"/>
              <a:t>denoted</a:t>
            </a:r>
            <a:r>
              <a:rPr lang="da-DK" dirty="0"/>
              <a:t> </a:t>
            </a:r>
            <a:r>
              <a:rPr lang="da-DK" i="1" dirty="0"/>
              <a:t>items</a:t>
            </a:r>
            <a:r>
              <a:rPr lang="da-DK" dirty="0"/>
              <a:t>,  with </a:t>
            </a:r>
            <a:r>
              <a:rPr lang="da-DK" dirty="0" err="1"/>
              <a:t>distinct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, i.e. </a:t>
            </a:r>
            <a:r>
              <a:rPr lang="da-DK" i="1" dirty="0" err="1"/>
              <a:t>maps</a:t>
            </a:r>
            <a:r>
              <a:rPr lang="da-DK" dirty="0"/>
              <a:t> </a:t>
            </a:r>
            <a:r>
              <a:rPr lang="da-DK" dirty="0" err="1"/>
              <a:t>keys</a:t>
            </a:r>
            <a:r>
              <a:rPr lang="da-DK" dirty="0"/>
              <a:t> to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Constructing</a:t>
            </a:r>
            <a:r>
              <a:rPr lang="da-DK" dirty="0"/>
              <a:t> </a:t>
            </a:r>
            <a:r>
              <a:rPr lang="da-DK" dirty="0" err="1"/>
              <a:t>empty</a:t>
            </a:r>
            <a:r>
              <a:rPr lang="da-DK" dirty="0"/>
              <a:t> </a:t>
            </a:r>
            <a:r>
              <a:rPr lang="da-DK" dirty="0" err="1"/>
              <a:t>dictionary</a:t>
            </a:r>
            <a:r>
              <a:rPr lang="da-DK" dirty="0"/>
              <a:t>: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/>
              <a:t>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da-DK" i="1" dirty="0" err="1">
                <a:cs typeface="Courier New" panose="02070309020205020404" pitchFamily="49" charset="0"/>
              </a:rPr>
              <a:t>dict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i="1" dirty="0" err="1">
                <a:cs typeface="Courier New" panose="02070309020205020404" pitchFamily="49" charset="0"/>
              </a:rPr>
              <a:t>key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/>
              <a:t> </a:t>
            </a:r>
            <a:r>
              <a:rPr lang="da-DK" dirty="0" err="1"/>
              <a:t>lookup</a:t>
            </a:r>
            <a:r>
              <a:rPr lang="da-DK" dirty="0"/>
              <a:t> for </a:t>
            </a:r>
            <a:r>
              <a:rPr lang="da-DK" dirty="0" err="1"/>
              <a:t>key</a:t>
            </a:r>
            <a:r>
              <a:rPr lang="da-DK" dirty="0"/>
              <a:t> in </a:t>
            </a:r>
            <a:r>
              <a:rPr lang="da-DK" dirty="0" err="1"/>
              <a:t>dictionary</a:t>
            </a:r>
            <a:r>
              <a:rPr lang="da-DK" dirty="0"/>
              <a:t>, and </a:t>
            </a:r>
            <a:r>
              <a:rPr lang="da-DK" dirty="0" err="1"/>
              <a:t>returns</a:t>
            </a:r>
            <a:r>
              <a:rPr lang="da-DK" dirty="0"/>
              <a:t> </a:t>
            </a:r>
            <a:r>
              <a:rPr lang="da-DK" dirty="0" err="1"/>
              <a:t>associated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. Key must </a:t>
            </a:r>
            <a:r>
              <a:rPr lang="da-DK" dirty="0" err="1"/>
              <a:t>be</a:t>
            </a:r>
            <a:r>
              <a:rPr lang="da-DK" dirty="0"/>
              <a:t> present, </a:t>
            </a:r>
            <a:r>
              <a:rPr lang="da-DK" dirty="0" err="1"/>
              <a:t>otherwise</a:t>
            </a:r>
            <a:r>
              <a:rPr lang="da-DK" dirty="0"/>
              <a:t> a </a:t>
            </a:r>
            <a:r>
              <a:rPr lang="da-DK" dirty="0" err="1"/>
              <a:t>KeyError</a:t>
            </a:r>
            <a:r>
              <a:rPr lang="da-DK" dirty="0"/>
              <a:t> is </a:t>
            </a:r>
            <a:r>
              <a:rPr lang="da-DK" dirty="0" err="1"/>
              <a:t>raised</a:t>
            </a:r>
            <a:r>
              <a:rPr lang="da-DK" dirty="0"/>
              <a:t> </a:t>
            </a:r>
          </a:p>
          <a:p>
            <a:r>
              <a:rPr lang="da-DK" i="1" dirty="0" err="1">
                <a:cs typeface="Courier New" panose="02070309020205020404" pitchFamily="49" charset="0"/>
              </a:rPr>
              <a:t>dict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i="1" dirty="0" err="1">
                <a:cs typeface="Courier New" panose="02070309020205020404" pitchFamily="49" charset="0"/>
              </a:rPr>
              <a:t>key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a-DK" dirty="0"/>
              <a:t> </a:t>
            </a:r>
            <a:r>
              <a:rPr lang="da-DK" i="1" dirty="0" err="1"/>
              <a:t>value</a:t>
            </a:r>
            <a:r>
              <a:rPr lang="da-DK" dirty="0"/>
              <a:t> </a:t>
            </a:r>
            <a:r>
              <a:rPr lang="da-DK" dirty="0" err="1"/>
              <a:t>assigns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to </a:t>
            </a:r>
            <a:r>
              <a:rPr lang="da-DK" i="1" dirty="0" err="1"/>
              <a:t>key</a:t>
            </a:r>
            <a:r>
              <a:rPr lang="da-DK" dirty="0"/>
              <a:t>, </a:t>
            </a:r>
            <a:r>
              <a:rPr lang="da-DK" dirty="0" err="1"/>
              <a:t>overriding</a:t>
            </a:r>
            <a:r>
              <a:rPr lang="da-DK" dirty="0"/>
              <a:t> </a:t>
            </a:r>
            <a:r>
              <a:rPr lang="da-DK" dirty="0" err="1"/>
              <a:t>exising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present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518038"/>
              </p:ext>
            </p:extLst>
          </p:nvPr>
        </p:nvGraphicFramePr>
        <p:xfrm>
          <a:off x="10036468" y="1771513"/>
          <a:ext cx="1508951" cy="2926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99008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466915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 err="1"/>
                        <a:t>value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'a'</a:t>
                      </a:r>
                      <a:endParaRPr lang="en-US" noProof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73106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'foo'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</a:t>
                      </a:r>
                      <a:r>
                        <a:rPr lang="da-DK" dirty="0"/>
                        <a:t>42nd</a:t>
                      </a:r>
                      <a:r>
                        <a:rPr lang="en-US" dirty="0"/>
                        <a:t>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0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'5'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44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661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5.5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64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False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5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(3,</a:t>
                      </a:r>
                      <a:r>
                        <a:rPr lang="en-US" baseline="0" dirty="0"/>
                        <a:t> 4)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'</a:t>
                      </a:r>
                      <a:r>
                        <a:rPr lang="da-DK" dirty="0"/>
                        <a:t>abc</a:t>
                      </a:r>
                      <a:r>
                        <a:rPr lang="en-US" dirty="0"/>
                        <a:t>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54895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0394521" y="4826469"/>
            <a:ext cx="0" cy="36355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908308" y="5270850"/>
            <a:ext cx="1765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distinct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keys</a:t>
            </a:r>
            <a:r>
              <a:rPr lang="da-DK" dirty="0">
                <a:solidFill>
                  <a:srgbClr val="C00000"/>
                </a:solidFill>
              </a:rPr>
              <a:t>, 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>
                <a:solidFill>
                  <a:srgbClr val="C00000"/>
                </a:solidFill>
              </a:rPr>
              <a:t>i.e. not ”==”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676077" y="6411817"/>
            <a:ext cx="7411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https://docs.python.org/3/tutorial/datastructures.html#dictionaries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56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1432"/>
            <a:ext cx="10644051" cy="1325563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Counter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–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dictionaries</a:t>
            </a:r>
            <a:r>
              <a:rPr lang="da-DK" dirty="0">
                <a:latin typeface="+mn-lt"/>
                <a:cs typeface="Courier New" panose="02070309020205020404" pitchFamily="49" charset="0"/>
              </a:rPr>
              <a:t> for </a:t>
            </a:r>
            <a:r>
              <a:rPr lang="da-DK" dirty="0" err="1">
                <a:latin typeface="+mn-lt"/>
                <a:cs typeface="Courier New" panose="02070309020205020404" pitchFamily="49" charset="0"/>
              </a:rPr>
              <a:t>counting</a:t>
            </a:r>
            <a:endParaRPr lang="en-US" dirty="0">
              <a:latin typeface="+mn-lt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213014"/>
              </p:ext>
            </p:extLst>
          </p:nvPr>
        </p:nvGraphicFramePr>
        <p:xfrm>
          <a:off x="237308" y="1546995"/>
          <a:ext cx="11717383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1738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380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36499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collections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('abracadabra')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new counter from a sequence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({'a': 5, 'b': 2, 'r': 2, 'c': 1, 'd': 1})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frequencies of the letters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['a']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fq.most_common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[('a', 5), ('b', 2), ('r', 2)]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q['x'] += 5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increase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'x',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also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valid if 'x' not in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yet</a:t>
                      </a:r>
                      <a:endParaRPr lang="da-DK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('aaabbbcc')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('aabdd')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counters can be subtracted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({'b': 2, 'c': 2, 'a': 1})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1, 3, 4, 5])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([3, 3, 3])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counters can be added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8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{3: 4, 1: 2, 2: 1, 4: 1, 5: 1})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adsf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DSA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fda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SA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fdsa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dsaf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T.lower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().split()).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most_common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[('f', 5), ('dsa', 4), ('dsaf', 4)]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103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80445"/>
            <a:ext cx="11730789" cy="6370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Handin</a:t>
            </a:r>
            <a:r>
              <a:rPr lang="en-US" dirty="0"/>
              <a:t> 3 &amp; 4 – Triplet distance (Dobson, 1975)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622" y="2141034"/>
            <a:ext cx="7258396" cy="4367357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((('A','F'),'B'),('D',('C','E')))   (((('D','A'),'B'),'F'),('C','E'))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(a)                                     (b)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/\                                      /\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/  \                            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/    \                                  /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      \                                /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/        \                              /  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/          \                            /    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/\          /\                          /\          /\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/  \        /  \                        /  \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/    \      /    \                      /    \     'C'  'E'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/\    'B'  'D'    /\                    /  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  \              /  \                  /\      'F'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'A'  'F'          'C'  'E'       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/  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/\    'B'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/  \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'D'  'A'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69823" y="3180908"/>
            <a:ext cx="20199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dirty="0">
                <a:solidFill>
                  <a:srgbClr val="C00000"/>
                </a:solidFill>
              </a:rPr>
              <a:t>How </a:t>
            </a:r>
            <a:r>
              <a:rPr lang="da-DK" sz="2800" dirty="0" err="1">
                <a:solidFill>
                  <a:srgbClr val="C00000"/>
                </a:solidFill>
              </a:rPr>
              <a:t>similar</a:t>
            </a:r>
            <a:r>
              <a:rPr lang="da-DK" sz="2800" dirty="0">
                <a:solidFill>
                  <a:srgbClr val="C00000"/>
                </a:solidFill>
              </a:rPr>
              <a:t> </a:t>
            </a:r>
            <a:r>
              <a:rPr lang="da-DK" sz="2800" dirty="0" err="1">
                <a:solidFill>
                  <a:srgbClr val="C00000"/>
                </a:solidFill>
              </a:rPr>
              <a:t>are</a:t>
            </a:r>
            <a:r>
              <a:rPr lang="da-DK" sz="2800" dirty="0">
                <a:solidFill>
                  <a:srgbClr val="C00000"/>
                </a:solidFill>
              </a:rPr>
              <a:t> the </a:t>
            </a:r>
            <a:r>
              <a:rPr lang="da-DK" sz="2800" dirty="0" err="1">
                <a:solidFill>
                  <a:srgbClr val="C00000"/>
                </a:solidFill>
              </a:rPr>
              <a:t>trees</a:t>
            </a:r>
            <a:r>
              <a:rPr lang="da-DK" sz="2800" dirty="0">
                <a:solidFill>
                  <a:srgbClr val="C00000"/>
                </a:solidFill>
              </a:rPr>
              <a:t> ?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78454" y="6210447"/>
            <a:ext cx="2594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arxiv.org/abs/1706.10284</a:t>
            </a:r>
          </a:p>
        </p:txBody>
      </p:sp>
    </p:spTree>
    <p:extLst>
      <p:ext uri="{BB962C8B-B14F-4D97-AF65-F5344CB8AC3E}">
        <p14:creationId xmlns:p14="http://schemas.microsoft.com/office/powerpoint/2010/main" val="336411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288758"/>
            <a:ext cx="11730789" cy="63707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Handin</a:t>
            </a:r>
            <a:r>
              <a:rPr lang="en-US" dirty="0"/>
              <a:t> 3 &amp; 4 – Triplet distance (Dobson, 1975)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50622" y="2141034"/>
            <a:ext cx="8803178" cy="4367357"/>
          </a:xfrm>
        </p:spPr>
        <p:txBody>
          <a:bodyPr>
            <a:noAutofit/>
          </a:bodyPr>
          <a:lstStyle/>
          <a:p>
            <a:pPr marL="0" indent="0">
              <a:spcBef>
                <a:spcPts val="300"/>
              </a:spcBef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(a)                                     (b)</a:t>
            </a:r>
          </a:p>
          <a:p>
            <a:pPr marL="0" indent="0">
              <a:spcBef>
                <a:spcPts val="300"/>
              </a:spcBef>
              <a:buNone/>
            </a:pPr>
            <a:endParaRPr 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anchor *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/\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/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/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/  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/    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        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/      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\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\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anchor *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/\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\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\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/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\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\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'C'  'E'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'B'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/\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/  \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\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  'F'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'C'  'E'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'B'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 \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pt-BR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'D'  'A'</a:t>
            </a:r>
            <a:endParaRPr lang="en-US" sz="13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80677" y="1345390"/>
                <a:ext cx="9426633" cy="1016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2400" dirty="0">
                    <a:solidFill>
                      <a:schemeClr val="tx1"/>
                    </a:solidFill>
                  </a:rPr>
                  <a:t>Consider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a-DK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a-DK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a-DK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da-DK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da-DK" sz="2400" dirty="0">
                    <a:solidFill>
                      <a:schemeClr val="tx1"/>
                    </a:solidFill>
                  </a:rPr>
                  <a:t> subsets of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size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three</a:t>
                </a:r>
                <a:r>
                  <a:rPr lang="da-DK" sz="2400" dirty="0">
                    <a:solidFill>
                      <a:schemeClr val="tx1"/>
                    </a:solidFill>
                  </a:rPr>
                  <a:t>, and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count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how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many</a:t>
                </a:r>
                <a:r>
                  <a:rPr lang="da-DK" sz="2400" dirty="0">
                    <a:solidFill>
                      <a:schemeClr val="tx1"/>
                    </a:solidFill>
                  </a:rPr>
                  <a:t> do not have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identical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substructure</a:t>
                </a:r>
                <a:r>
                  <a:rPr lang="da-DK" sz="2400" dirty="0">
                    <a:solidFill>
                      <a:schemeClr val="tx1"/>
                    </a:solidFill>
                  </a:rPr>
                  <a:t> (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topology</a:t>
                </a:r>
                <a:r>
                  <a:rPr lang="da-DK" sz="2400" dirty="0">
                    <a:solidFill>
                      <a:schemeClr val="tx1"/>
                    </a:solidFill>
                  </a:rPr>
                  <a:t>) in the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two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trees</a:t>
                </a:r>
                <a:r>
                  <a:rPr lang="da-DK" sz="2400" dirty="0">
                    <a:solidFill>
                      <a:schemeClr val="tx1"/>
                    </a:solidFill>
                  </a:rPr>
                  <a:t>.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677" y="1345390"/>
                <a:ext cx="9426633" cy="1016112"/>
              </a:xfrm>
              <a:prstGeom prst="rect">
                <a:avLst/>
              </a:prstGeom>
              <a:blipFill>
                <a:blip r:embed="rId2"/>
                <a:stretch>
                  <a:fillRect b="-13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393124" y="3105594"/>
            <a:ext cx="1695795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  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    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'D'    /\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  \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'A'  'F'</a:t>
            </a:r>
          </a:p>
          <a:p>
            <a:pPr>
              <a:spcBef>
                <a:spcPts val="300"/>
              </a:spcBef>
            </a:pPr>
            <a:endParaRPr lang="it-IT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('D',('A','F'))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52779" y="3105594"/>
            <a:ext cx="1798867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/\   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/  \  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    \ 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'F'    /\ 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/  \  </a:t>
            </a:r>
          </a:p>
          <a:p>
            <a:pPr>
              <a:spcBef>
                <a:spcPts val="300"/>
              </a:spcBef>
            </a:pPr>
            <a:r>
              <a:rPr lang="it-IT" sz="13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'A'  'D'</a:t>
            </a:r>
          </a:p>
          <a:p>
            <a:pPr>
              <a:spcBef>
                <a:spcPts val="300"/>
              </a:spcBef>
            </a:pPr>
            <a:endParaRPr lang="it-IT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300"/>
              </a:spcBef>
            </a:pPr>
            <a:r>
              <a:rPr lang="it-IT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('F',('A','D'))</a:t>
            </a:r>
            <a:endParaRPr lang="en-US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 rot="10800000">
            <a:off x="2152777" y="3776072"/>
            <a:ext cx="698270" cy="548640"/>
          </a:xfrm>
          <a:prstGeom prst="rightArrow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Arrow 16"/>
          <p:cNvSpPr/>
          <p:nvPr/>
        </p:nvSpPr>
        <p:spPr>
          <a:xfrm>
            <a:off x="9110747" y="3753228"/>
            <a:ext cx="698270" cy="548640"/>
          </a:xfrm>
          <a:prstGeom prst="rightArrow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4842318" y="3353118"/>
            <a:ext cx="227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>
                <a:solidFill>
                  <a:srgbClr val="C00000"/>
                </a:solidFill>
              </a:rPr>
              <a:t>{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da-DK" sz="2000" dirty="0">
                <a:solidFill>
                  <a:srgbClr val="C00000"/>
                </a:solidFill>
              </a:rPr>
              <a:t>,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'D'</a:t>
            </a:r>
            <a:r>
              <a:rPr lang="da-DK" sz="2000" dirty="0">
                <a:solidFill>
                  <a:srgbClr val="C00000"/>
                </a:solidFill>
              </a:rPr>
              <a:t>,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'F'</a:t>
            </a:r>
            <a:r>
              <a:rPr lang="da-DK" sz="2000" dirty="0">
                <a:solidFill>
                  <a:srgbClr val="C00000"/>
                </a:solidFill>
              </a:rPr>
              <a:t>}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278454" y="6210447"/>
            <a:ext cx="2594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arxiv.org/abs/1706.10284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48" y="506767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canonical</a:t>
            </a:r>
            <a:r>
              <a:rPr lang="da-DK" dirty="0"/>
              <a:t> </a:t>
            </a:r>
            <a:r>
              <a:rPr lang="da-DK" dirty="0" err="1"/>
              <a:t>ordering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9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 animBg="1"/>
      <p:bldP spid="17" grpId="0" animBg="1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Dictionaries</a:t>
            </a:r>
            <a:r>
              <a:rPr lang="da-DK" dirty="0"/>
              <a:t> (type </a:t>
            </a:r>
            <a:r>
              <a:rPr lang="da-DK" dirty="0" err="1"/>
              <a:t>dict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13090"/>
              </p:ext>
            </p:extLst>
          </p:nvPr>
        </p:nvGraphicFramePr>
        <p:xfrm>
          <a:off x="910668" y="1527471"/>
          <a:ext cx="10370661" cy="378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4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75756">
                  <a:extLst>
                    <a:ext uri="{9D8B030D-6E8A-4147-A177-3AD203B41FA5}">
                      <a16:colId xmlns:a16="http://schemas.microsoft.com/office/drawing/2014/main" val="2674486252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{'a': 42, 'b': 57}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42, 'b': 57}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dict_keys(['a', 'b'])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d.keys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dict_items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([('a', 42), ('b', 57)])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[('a', 42), ('b', 57)]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key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print(key)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key,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items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print('Key', key, 'has value',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 a has value 42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 b has value 57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'a',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'b'}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'b'}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185" y="4304369"/>
            <a:ext cx="487666" cy="405904"/>
          </a:xfrm>
          <a:prstGeom prst="rect">
            <a:avLst/>
          </a:prstGeom>
        </p:spPr>
      </p:pic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530810"/>
              </p:ext>
            </p:extLst>
          </p:nvPr>
        </p:nvGraphicFramePr>
        <p:xfrm>
          <a:off x="910668" y="5499896"/>
          <a:ext cx="10370662" cy="11708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7066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25624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553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surname = dict(zip(['Donald', 'Mickey', 'Scrooge'], ['Duck', 'Mouse', 'McDuck']))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surname['Mickey']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'Mouse'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81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Dictionaries</a:t>
            </a:r>
            <a:r>
              <a:rPr lang="da-DK" dirty="0"/>
              <a:t> (type </a:t>
            </a:r>
            <a:r>
              <a:rPr lang="da-DK" dirty="0" err="1"/>
              <a:t>dict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518531"/>
              </p:ext>
            </p:extLst>
          </p:nvPr>
        </p:nvGraphicFramePr>
        <p:xfrm>
          <a:off x="1959610" y="1560063"/>
          <a:ext cx="8761730" cy="4838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57764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8544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gradings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[('A', 7), ('B', 4), ('A', 12), ('C', 10), ('A', 7)]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 =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empty dictionary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student, grade in gradings: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student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grades: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is key in dictionary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.append(grade)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[7, 12, 7], 'B': [4], 'C': [10]}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[7, 12, 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print(grades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'E'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can only lookup keys in dictionary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'E'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('E'))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.get returns None if key not in dictionary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('E', []))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change default return value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('A', []))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[7, 12, 7]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154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Dictionary </a:t>
            </a:r>
            <a:r>
              <a:rPr lang="da-DK" dirty="0" err="1"/>
              <a:t>initialization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71128"/>
            <a:ext cx="10515600" cy="991645"/>
          </a:xfrm>
        </p:spPr>
        <p:txBody>
          <a:bodyPr>
            <a:normAutofit fontScale="92500"/>
          </a:bodyPr>
          <a:lstStyle/>
          <a:p>
            <a:r>
              <a:rPr lang="da-DK" b="1" dirty="0"/>
              <a:t>Note</a:t>
            </a:r>
            <a:r>
              <a:rPr lang="da-DK" dirty="0"/>
              <a:t>: </a:t>
            </a:r>
            <a:r>
              <a:rPr lang="da-DK" i="1" dirty="0" err="1"/>
              <a:t>keyword</a:t>
            </a:r>
            <a:r>
              <a:rPr lang="da-DK" i="1" dirty="0"/>
              <a:t> </a:t>
            </a:r>
            <a:r>
              <a:rPr lang="da-DK" i="1" dirty="0" err="1"/>
              <a:t>initialization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works</a:t>
            </a:r>
            <a:r>
              <a:rPr lang="da-DK" dirty="0"/>
              <a:t> if </a:t>
            </a:r>
            <a:r>
              <a:rPr lang="da-DK" dirty="0" err="1"/>
              <a:t>keys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strings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valid </a:t>
            </a:r>
            <a:r>
              <a:rPr lang="da-DK" dirty="0" err="1"/>
              <a:t>keyword</a:t>
            </a:r>
            <a:r>
              <a:rPr lang="da-DK" dirty="0"/>
              <a:t> arguments to a </a:t>
            </a:r>
            <a:r>
              <a:rPr lang="da-DK" dirty="0" err="1"/>
              <a:t>function</a:t>
            </a:r>
            <a:r>
              <a:rPr lang="da-DK" dirty="0"/>
              <a:t> – but saves </a:t>
            </a:r>
            <a:r>
              <a:rPr lang="da-DK" dirty="0" err="1"/>
              <a:t>writing</a:t>
            </a:r>
            <a:r>
              <a:rPr lang="da-DK" dirty="0"/>
              <a:t> a </a:t>
            </a:r>
            <a:r>
              <a:rPr lang="da-DK" dirty="0" err="1"/>
              <a:t>lot</a:t>
            </a:r>
            <a:r>
              <a:rPr lang="da-DK" dirty="0"/>
              <a:t> of </a:t>
            </a:r>
            <a:r>
              <a:rPr lang="da-DK" dirty="0" err="1"/>
              <a:t>quotes</a:t>
            </a:r>
            <a:endParaRPr lang="da-DK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09047"/>
              </p:ext>
            </p:extLst>
          </p:nvPr>
        </p:nvGraphicFramePr>
        <p:xfrm>
          <a:off x="1836945" y="1440989"/>
          <a:ext cx="876173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452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 {'A': 7, 'B': 42}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 =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([('A', 7), ('B', 42)])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of (key, value) pairs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d3 =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(A=7, B=42)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keyword arguments to constructor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== d2 == d3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212700"/>
              </p:ext>
            </p:extLst>
          </p:nvPr>
        </p:nvGraphicFramePr>
        <p:xfrm>
          <a:off x="1836945" y="4092809"/>
          <a:ext cx="8761730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1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4452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=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(A=1, 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B=2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 =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B=3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C=4)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d2  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merge dictionaries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1, 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'B': 3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'C': 4}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rightmost value for 'B' wins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d1, </a:t>
                      </a:r>
                      <a:r>
                        <a:rPr lang="en-US" sz="1600" b="1" baseline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**</a:t>
                      </a:r>
                      <a:r>
                        <a:rPr lang="en-US" sz="16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d2, 'D': 5}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** inserts dictionary content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1, </a:t>
                      </a:r>
                      <a:r>
                        <a:rPr lang="en-US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'B': 3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'C': 4, 'D': 5}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rightmost value for 'B' wins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|=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d2                        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same as d1.update(d2)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d1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{'A': 1, </a:t>
                      </a:r>
                      <a:r>
                        <a:rPr lang="pt-BR" sz="16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'B': 3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'C': 4}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0" y="4927632"/>
            <a:ext cx="1836945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da-DK" dirty="0">
                <a:solidFill>
                  <a:srgbClr val="C00000"/>
                </a:solidFill>
              </a:rPr>
              <a:t>            |</a:t>
            </a:r>
            <a:r>
              <a:rPr lang="da-DK" dirty="0"/>
              <a:t> and </a:t>
            </a:r>
            <a:r>
              <a:rPr lang="da-DK" dirty="0">
                <a:solidFill>
                  <a:srgbClr val="C00000"/>
                </a:solidFill>
              </a:rPr>
              <a:t>|=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da-DK" dirty="0"/>
              <a:t>new in  </a:t>
            </a:r>
            <a:br>
              <a:rPr lang="da-DK" dirty="0"/>
            </a:br>
            <a:r>
              <a:rPr lang="da-DK" dirty="0" err="1"/>
              <a:t>Python</a:t>
            </a:r>
            <a:r>
              <a:rPr lang="da-DK" dirty="0"/>
              <a:t> 3.9</a:t>
            </a:r>
            <a:br>
              <a:rPr lang="da-DK" dirty="0"/>
            </a:br>
            <a:r>
              <a:rPr lang="da-DK" dirty="0">
                <a:hlinkClick r:id="rId3"/>
              </a:rPr>
              <a:t>PEP 584</a:t>
            </a:r>
            <a:endParaRPr lang="da-DK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34" y="4927632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181376"/>
              </p:ext>
            </p:extLst>
          </p:nvPr>
        </p:nvGraphicFramePr>
        <p:xfrm>
          <a:off x="2295148" y="345672"/>
          <a:ext cx="7815263" cy="5852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88895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  <a:gridCol w="5226368">
                  <a:extLst>
                    <a:ext uri="{9D8B030D-6E8A-4147-A177-3AD203B41FA5}">
                      <a16:colId xmlns:a16="http://schemas.microsoft.com/office/drawing/2014/main" val="2466915433"/>
                    </a:ext>
                  </a:extLst>
                </a:gridCol>
              </a:tblGrid>
              <a:tr h="338137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Dictionary operation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Description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len(d)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baseline="0" dirty="0"/>
                        <a:t>Items in </a:t>
                      </a:r>
                      <a:r>
                        <a:rPr lang="da-DK" baseline="0" dirty="0" err="1"/>
                        <a:t>dictionary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d[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]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Lookup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30621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noProof="0" dirty="0"/>
                        <a:t>d[</a:t>
                      </a:r>
                      <a:r>
                        <a:rPr lang="da-DK" noProof="0" dirty="0" err="1"/>
                        <a:t>key</a:t>
                      </a:r>
                      <a:r>
                        <a:rPr lang="da-DK" noProof="0" dirty="0"/>
                        <a:t>] = </a:t>
                      </a:r>
                      <a:r>
                        <a:rPr lang="da-DK" noProof="0" dirty="0" err="1"/>
                        <a:t>value</a:t>
                      </a:r>
                      <a:endParaRPr lang="en-US" noProof="0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Update </a:t>
                      </a:r>
                      <a:r>
                        <a:rPr lang="da-DK" dirty="0" err="1"/>
                        <a:t>value</a:t>
                      </a:r>
                      <a:r>
                        <a:rPr lang="da-DK" dirty="0"/>
                        <a:t> of </a:t>
                      </a:r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64847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del d[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]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Delete</a:t>
                      </a:r>
                      <a:r>
                        <a:rPr lang="da-DK" dirty="0"/>
                        <a:t> an </a:t>
                      </a:r>
                      <a:r>
                        <a:rPr lang="da-DK" dirty="0" err="1"/>
                        <a:t>existing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key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4015044"/>
                  </a:ext>
                </a:extLst>
              </a:tr>
              <a:tr h="286191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</a:t>
                      </a:r>
                      <a:r>
                        <a:rPr lang="da-DK" dirty="0"/>
                        <a:t> in d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membership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057999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</a:t>
                      </a:r>
                      <a:r>
                        <a:rPr lang="da-DK" dirty="0"/>
                        <a:t> not in d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Key</a:t>
                      </a:r>
                      <a:r>
                        <a:rPr lang="da-DK" dirty="0"/>
                        <a:t> non-</a:t>
                      </a:r>
                      <a:r>
                        <a:rPr lang="da-DK" dirty="0" err="1"/>
                        <a:t>membership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168935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clear()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Remove</a:t>
                      </a:r>
                      <a:r>
                        <a:rPr lang="da-DK" dirty="0"/>
                        <a:t> all items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88801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copy</a:t>
                      </a:r>
                      <a:r>
                        <a:rPr lang="da-DK" dirty="0"/>
                        <a:t>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Shallow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copy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53840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get</a:t>
                      </a:r>
                      <a:r>
                        <a:rPr lang="da-DK" dirty="0"/>
                        <a:t>(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), </a:t>
                      </a:r>
                      <a:r>
                        <a:rPr lang="da-DK" dirty="0" err="1"/>
                        <a:t>get</a:t>
                      </a:r>
                      <a:r>
                        <a:rPr lang="da-DK" dirty="0"/>
                        <a:t>(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, default)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d[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]</a:t>
                      </a:r>
                      <a:r>
                        <a:rPr lang="da-DK" baseline="0" dirty="0"/>
                        <a:t> if </a:t>
                      </a:r>
                      <a:r>
                        <a:rPr lang="da-DK" baseline="0" dirty="0" err="1"/>
                        <a:t>key</a:t>
                      </a:r>
                      <a:r>
                        <a:rPr lang="da-DK" baseline="0" dirty="0"/>
                        <a:t> in </a:t>
                      </a:r>
                      <a:r>
                        <a:rPr lang="da-DK" baseline="0" dirty="0" err="1"/>
                        <a:t>dictionary</a:t>
                      </a:r>
                      <a:r>
                        <a:rPr lang="da-DK" baseline="0" dirty="0"/>
                        <a:t>, </a:t>
                      </a:r>
                      <a:r>
                        <a:rPr lang="da-DK" baseline="0" dirty="0" err="1"/>
                        <a:t>otherwise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da-DK" baseline="0" dirty="0"/>
                        <a:t> or default</a:t>
                      </a:r>
                      <a:endParaRPr lang="da-DK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000869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items()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dirty="0" err="1"/>
                        <a:t>View</a:t>
                      </a:r>
                      <a:r>
                        <a:rPr lang="da-DK" dirty="0"/>
                        <a:t> of</a:t>
                      </a:r>
                      <a:r>
                        <a:rPr lang="da-DK" baseline="0" dirty="0"/>
                        <a:t> the </a:t>
                      </a:r>
                      <a:r>
                        <a:rPr lang="da-DK" baseline="0" dirty="0" err="1"/>
                        <a:t>dictionaries</a:t>
                      </a:r>
                      <a:r>
                        <a:rPr lang="da-DK" baseline="0" dirty="0"/>
                        <a:t> items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768313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keys</a:t>
                      </a:r>
                      <a:r>
                        <a:rPr lang="da-DK" dirty="0"/>
                        <a:t>()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dirty="0" err="1"/>
                        <a:t>View</a:t>
                      </a:r>
                      <a:r>
                        <a:rPr lang="da-DK" dirty="0"/>
                        <a:t> of the </a:t>
                      </a:r>
                      <a:r>
                        <a:rPr lang="da-DK" dirty="0" err="1"/>
                        <a:t>dictionaries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keys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806693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values</a:t>
                      </a:r>
                      <a:r>
                        <a:rPr lang="da-DK" dirty="0"/>
                        <a:t>()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i="1" dirty="0" err="1"/>
                        <a:t>View</a:t>
                      </a:r>
                      <a:r>
                        <a:rPr lang="da-DK" dirty="0"/>
                        <a:t> of the </a:t>
                      </a:r>
                      <a:r>
                        <a:rPr lang="da-DK" dirty="0" err="1"/>
                        <a:t>dictionaries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values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083406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pop(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Remove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 and </a:t>
                      </a:r>
                      <a:r>
                        <a:rPr lang="da-DK" dirty="0" err="1"/>
                        <a:t>return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previous</a:t>
                      </a:r>
                      <a:r>
                        <a:rPr lang="da-DK" baseline="0" dirty="0"/>
                        <a:t> </a:t>
                      </a:r>
                      <a:r>
                        <a:rPr lang="da-DK" baseline="0" dirty="0" err="1"/>
                        <a:t>value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946107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popitem()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 err="1"/>
                        <a:t>Remove</a:t>
                      </a:r>
                      <a:r>
                        <a:rPr lang="da-DK" dirty="0"/>
                        <a:t> and </a:t>
                      </a:r>
                      <a:r>
                        <a:rPr lang="da-DK" dirty="0" err="1"/>
                        <a:t>return</a:t>
                      </a:r>
                      <a:r>
                        <a:rPr lang="da-DK" dirty="0"/>
                        <a:t> an </a:t>
                      </a:r>
                      <a:r>
                        <a:rPr lang="da-DK" dirty="0" err="1"/>
                        <a:t>arbitrary</a:t>
                      </a:r>
                      <a:r>
                        <a:rPr lang="da-DK" dirty="0"/>
                        <a:t> item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242016"/>
                  </a:ext>
                </a:extLst>
              </a:tr>
              <a:tr h="183686">
                <a:tc>
                  <a:txBody>
                    <a:bodyPr/>
                    <a:lstStyle/>
                    <a:p>
                      <a:pPr algn="l"/>
                      <a:r>
                        <a:rPr lang="da-DK" dirty="0" err="1"/>
                        <a:t>update</a:t>
                      </a:r>
                      <a:r>
                        <a:rPr lang="da-DK" dirty="0"/>
                        <a:t>()</a:t>
                      </a:r>
                      <a:endParaRPr lang="en-US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Update </a:t>
                      </a:r>
                      <a:r>
                        <a:rPr lang="da-DK" dirty="0" err="1"/>
                        <a:t>key</a:t>
                      </a:r>
                      <a:r>
                        <a:rPr lang="da-DK" dirty="0"/>
                        <a:t>/</a:t>
                      </a:r>
                      <a:r>
                        <a:rPr lang="da-DK" dirty="0" err="1"/>
                        <a:t>value</a:t>
                      </a:r>
                      <a:r>
                        <a:rPr lang="da-DK" dirty="0"/>
                        <a:t> pairs from </a:t>
                      </a:r>
                      <a:r>
                        <a:rPr lang="da-DK" dirty="0" err="1"/>
                        <a:t>another</a:t>
                      </a:r>
                      <a:r>
                        <a:rPr lang="da-DK" dirty="0"/>
                        <a:t> </a:t>
                      </a:r>
                      <a:r>
                        <a:rPr lang="da-DK" dirty="0" err="1"/>
                        <a:t>dictionary</a:t>
                      </a:r>
                      <a:endParaRPr lang="da-DK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43809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053069" y="6403003"/>
            <a:ext cx="7050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2"/>
              </a:rPr>
              <a:t>https://docs.python.org/3/library/stdtypes.html#mapping-types-dict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05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3EDFC-B053-459E-B2F3-941E1219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Tuples</a:t>
            </a:r>
            <a:r>
              <a:rPr lang="da-DK" dirty="0"/>
              <a:t> as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/>
              <a:t>keys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42941-8C40-4A22-AD1A-10553578A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1140440" cy="554991"/>
          </a:xfrm>
        </p:spPr>
        <p:txBody>
          <a:bodyPr/>
          <a:lstStyle/>
          <a:p>
            <a:r>
              <a:rPr lang="en-US" dirty="0"/>
              <a:t>A tuple can be used as a dictionary key, and parenthesis can be omitted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B6031F-8EF4-4630-91A6-9B0A0C740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402468"/>
              </p:ext>
            </p:extLst>
          </p:nvPr>
        </p:nvGraphicFramePr>
        <p:xfrm>
          <a:off x="1638935" y="2106296"/>
          <a:ext cx="891413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141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0507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279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'a', 1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7,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'b', 2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42}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'b', 2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'b', 2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same as above, parenthesis omitted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it-IT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[[None, None], [42, None]]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2D table as lists-of-lists</a:t>
                      </a:r>
                      <a:endParaRPr lang="it-IT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T[1][0]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T[1, 0]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wrong, T is a list (of lists)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list indices must be integers or slices, not tuple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{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1, 0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42}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2D table as dictionary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1, 0</a:t>
                      </a:r>
                      <a:r>
                        <a:rPr lang="pt-BR" sz="1800" b="1" baseline="0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dictionary lookup with tuple (1, 0) as key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T[1][0]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wrong, T has only one key = the tuple (1, 0)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KeyError: 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3287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625" y="185616"/>
            <a:ext cx="10515600" cy="1325563"/>
          </a:xfrm>
        </p:spPr>
        <p:txBody>
          <a:bodyPr/>
          <a:lstStyle/>
          <a:p>
            <a:r>
              <a:rPr lang="da-DK" dirty="0"/>
              <a:t>Order </a:t>
            </a:r>
            <a:r>
              <a:rPr lang="da-DK" dirty="0" err="1"/>
              <a:t>returned</a:t>
            </a:r>
            <a:r>
              <a:rPr lang="da-DK" dirty="0"/>
              <a:t> by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list(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r>
              <a:rPr lang="da-DK" dirty="0"/>
              <a:t> ?</a:t>
            </a:r>
          </a:p>
        </p:txBody>
      </p:sp>
      <p:sp>
        <p:nvSpPr>
          <p:cNvPr id="9" name="Rectangle 8"/>
          <p:cNvSpPr/>
          <p:nvPr/>
        </p:nvSpPr>
        <p:spPr>
          <a:xfrm>
            <a:off x="1859184" y="3341198"/>
            <a:ext cx="35437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3"/>
              </a:rPr>
              <a:t>docs.python.org/3/library/stdtypes.html</a:t>
            </a:r>
            <a:endParaRPr lang="en-US" sz="1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/>
          <a:srcRect t="19351" r="3186"/>
          <a:stretch/>
        </p:blipFill>
        <p:spPr>
          <a:xfrm>
            <a:off x="7474769" y="1747474"/>
            <a:ext cx="4534030" cy="29287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7474769" y="4676174"/>
            <a:ext cx="45340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5"/>
              </a:rPr>
              <a:t>Raymond Hettinger @ Twitter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474769" y="5227078"/>
            <a:ext cx="45340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See also Raymond’s talk @ </a:t>
            </a:r>
            <a:r>
              <a:rPr lang="en-US" b="1" dirty="0" err="1"/>
              <a:t>PyCon</a:t>
            </a:r>
            <a:r>
              <a:rPr lang="en-US" b="1" dirty="0"/>
              <a:t> 2017</a:t>
            </a:r>
          </a:p>
          <a:p>
            <a:pPr algn="ctr"/>
            <a:r>
              <a:rPr lang="en-US" dirty="0">
                <a:hlinkClick r:id="rId6"/>
              </a:rPr>
              <a:t>Modern Python Dictionaries </a:t>
            </a:r>
            <a:br>
              <a:rPr lang="en-US" dirty="0">
                <a:hlinkClick r:id="rId6"/>
              </a:rPr>
            </a:br>
            <a:r>
              <a:rPr lang="en-US" dirty="0">
                <a:hlinkClick r:id="rId6"/>
              </a:rPr>
              <a:t>A confluence of a dozen great ideas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027373"/>
              </p:ext>
            </p:extLst>
          </p:nvPr>
        </p:nvGraphicFramePr>
        <p:xfrm>
          <a:off x="267962" y="4213643"/>
          <a:ext cx="6894047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404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050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279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= {'d': 1, 'c': 2, 'b': 3, 'a': 4}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d['x'] = 5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key at end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d['c'] = 6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overwrite value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 d['b']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remove key 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d['b'] = 7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reinsert key 'b' at end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{'d': 1, 'c': 6, 'a': 4, 'x': 5, 'b': 7}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788432"/>
              </p:ext>
            </p:extLst>
          </p:nvPr>
        </p:nvGraphicFramePr>
        <p:xfrm>
          <a:off x="826625" y="1747474"/>
          <a:ext cx="5608840" cy="1554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608840">
                  <a:extLst>
                    <a:ext uri="{9D8B030D-6E8A-4147-A177-3AD203B41FA5}">
                      <a16:colId xmlns:a16="http://schemas.microsoft.com/office/drawing/2014/main" val="2809744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dirty="0"/>
                        <a:t>The </a:t>
                      </a:r>
                      <a:r>
                        <a:rPr lang="da-DK" dirty="0" err="1"/>
                        <a:t>Python</a:t>
                      </a:r>
                      <a:r>
                        <a:rPr lang="da-DK" dirty="0"/>
                        <a:t> Standard Library</a:t>
                      </a:r>
                      <a:br>
                        <a:rPr lang="da-DK" dirty="0"/>
                      </a:br>
                      <a:r>
                        <a:rPr lang="en-US" b="1" dirty="0"/>
                        <a:t>Mapping Types — </a:t>
                      </a:r>
                      <a:r>
                        <a:rPr lang="en-US" b="1" dirty="0" err="1"/>
                        <a:t>dict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04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“Dictionaries preserve insertion order. Note that updating a key does not affect the order. Keys added after deletion are inserted at the end.” (since</a:t>
                      </a:r>
                      <a:r>
                        <a:rPr lang="en-US" baseline="0" dirty="0"/>
                        <a:t> Python 3.7)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776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008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Dictionary </a:t>
            </a:r>
            <a:r>
              <a:rPr lang="da-DK" dirty="0" err="1"/>
              <a:t>comprehension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838200" y="1815886"/>
            <a:ext cx="10515600" cy="194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>
                <a:cs typeface="Courier New" panose="02070309020205020404" pitchFamily="49" charset="0"/>
              </a:rPr>
              <a:t>Similarly</a:t>
            </a:r>
            <a:r>
              <a:rPr lang="da-DK" dirty="0">
                <a:cs typeface="Courier New" panose="02070309020205020404" pitchFamily="49" charset="0"/>
              </a:rPr>
              <a:t> to </a:t>
            </a:r>
            <a:r>
              <a:rPr lang="da-DK" dirty="0" err="1">
                <a:cs typeface="Courier New" panose="02070309020205020404" pitchFamily="49" charset="0"/>
              </a:rPr>
              <a:t>creating</a:t>
            </a:r>
            <a:r>
              <a:rPr lang="da-DK" dirty="0">
                <a:cs typeface="Courier New" panose="02070309020205020404" pitchFamily="49" charset="0"/>
              </a:rPr>
              <a:t> a list </a:t>
            </a:r>
            <a:r>
              <a:rPr lang="da-DK" dirty="0" err="1">
                <a:cs typeface="Courier New" panose="02070309020205020404" pitchFamily="49" charset="0"/>
              </a:rPr>
              <a:t>using</a:t>
            </a:r>
            <a:r>
              <a:rPr lang="da-DK" dirty="0">
                <a:cs typeface="Courier New" panose="02070309020205020404" pitchFamily="49" charset="0"/>
              </a:rPr>
              <a:t> list </a:t>
            </a:r>
            <a:r>
              <a:rPr lang="da-DK" dirty="0" err="1">
                <a:cs typeface="Courier New" panose="02070309020205020404" pitchFamily="49" charset="0"/>
              </a:rPr>
              <a:t>comprehension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cs typeface="Courier New" panose="02070309020205020404" pitchFamily="49" charset="0"/>
              </a:rPr>
              <a:t>one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can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create</a:t>
            </a:r>
            <a:r>
              <a:rPr lang="da-DK" dirty="0">
                <a:cs typeface="Courier New" panose="02070309020205020404" pitchFamily="49" charset="0"/>
              </a:rPr>
              <a:t> a set of </a:t>
            </a:r>
            <a:r>
              <a:rPr lang="da-DK" dirty="0" err="1">
                <a:cs typeface="Courier New" panose="02070309020205020404" pitchFamily="49" charset="0"/>
              </a:rPr>
              <a:t>key-value</a:t>
            </a:r>
            <a:r>
              <a:rPr lang="da-DK" dirty="0">
                <a:cs typeface="Courier New" panose="02070309020205020404" pitchFamily="49" charset="0"/>
              </a:rPr>
              <a:t> pairs:</a:t>
            </a:r>
            <a:endParaRPr lang="da-DK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3000"/>
              </a:spcBef>
              <a:buFont typeface="Wingdings" panose="05000000000000000000" pitchFamily="2" charset="2"/>
              <a:buNone/>
            </a:pP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a-DK" i="1" dirty="0" err="1"/>
              <a:t>key</a:t>
            </a:r>
            <a:r>
              <a:rPr lang="da-DK" dirty="0"/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da-DK" i="1" dirty="0"/>
              <a:t> </a:t>
            </a:r>
            <a:r>
              <a:rPr lang="da-DK" i="1" dirty="0" err="1"/>
              <a:t>value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da-DK" i="1" dirty="0"/>
              <a:t>variable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a-DK" i="1" dirty="0"/>
              <a:t>list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587422"/>
              </p:ext>
            </p:extLst>
          </p:nvPr>
        </p:nvGraphicFramePr>
        <p:xfrm>
          <a:off x="1923645" y="4018312"/>
          <a:ext cx="8344709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4470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5389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0377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 = ['Mickey', 'Donald', 'Scrooge']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list(enumerate(names, start=1))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[(1, 'Mickey'), (2, 'Donald'), (3, 'Scrooge')]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dict(enumerate(names, start=1))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{1: 'Mickey', 2: 'Donald', 3: 'Scrooge'}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idx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idx, name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enumerate(names, start=1)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{'Mickey': 1, 'Donald': 2, 'Scrooge': 3}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918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26664</TotalTime>
  <Words>3978</Words>
  <Application>Microsoft Office PowerPoint</Application>
  <PresentationFormat>Widescreen</PresentationFormat>
  <Paragraphs>506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Dictionaries and Sets</vt:lpstr>
      <vt:lpstr>Dictionaries (type dict)</vt:lpstr>
      <vt:lpstr>Dictionaries (type dict)</vt:lpstr>
      <vt:lpstr>Dictionaries (type dict)</vt:lpstr>
      <vt:lpstr>Dictionary initialization</vt:lpstr>
      <vt:lpstr>PowerPoint Presentation</vt:lpstr>
      <vt:lpstr>Tuples as dictionary keys</vt:lpstr>
      <vt:lpstr>Order returned by list(d.keys()) ?</vt:lpstr>
      <vt:lpstr>Dictionary comprehension</vt:lpstr>
      <vt:lpstr>Sets (set and frozenset)</vt:lpstr>
      <vt:lpstr>Question – What value has the expression ?</vt:lpstr>
      <vt:lpstr>Sets of (frozen) sets</vt:lpstr>
      <vt:lpstr>Set comprehension</vt:lpstr>
      <vt:lpstr>Hash, equality, and immutability</vt:lpstr>
      <vt:lpstr>Sketch of internal set implementation</vt:lpstr>
      <vt:lpstr>Membership queries  in</vt:lpstr>
      <vt:lpstr>Module collections (container datatypes)</vt:lpstr>
      <vt:lpstr>deque – double ended queues</vt:lpstr>
      <vt:lpstr>namedtuple – tuples with field names</vt:lpstr>
      <vt:lpstr>Counter – dictionaries for counting</vt:lpstr>
      <vt:lpstr>Handin 3 &amp; 4 – Triplet distance (Dobson, 1975)</vt:lpstr>
      <vt:lpstr>Handin 3 &amp; 4 – Triplet distance (Dobson, 1975)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893</cp:revision>
  <dcterms:created xsi:type="dcterms:W3CDTF">2017-10-19T06:54:16Z</dcterms:created>
  <dcterms:modified xsi:type="dcterms:W3CDTF">2023-07-15T12:39:46Z</dcterms:modified>
</cp:coreProperties>
</file>