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9" r:id="rId2"/>
    <p:sldId id="485" r:id="rId3"/>
    <p:sldId id="487" r:id="rId4"/>
    <p:sldId id="497" r:id="rId5"/>
    <p:sldId id="498" r:id="rId6"/>
    <p:sldId id="488" r:id="rId7"/>
    <p:sldId id="501" r:id="rId8"/>
    <p:sldId id="503" r:id="rId9"/>
    <p:sldId id="504" r:id="rId10"/>
    <p:sldId id="505" r:id="rId11"/>
    <p:sldId id="502" r:id="rId12"/>
    <p:sldId id="495" r:id="rId13"/>
    <p:sldId id="486" r:id="rId14"/>
    <p:sldId id="506" r:id="rId15"/>
    <p:sldId id="491" r:id="rId16"/>
    <p:sldId id="508" r:id="rId17"/>
    <p:sldId id="516" r:id="rId18"/>
    <p:sldId id="459" r:id="rId19"/>
    <p:sldId id="509" r:id="rId20"/>
    <p:sldId id="507" r:id="rId21"/>
    <p:sldId id="492" r:id="rId22"/>
    <p:sldId id="399" r:id="rId23"/>
    <p:sldId id="490" r:id="rId24"/>
    <p:sldId id="512" r:id="rId25"/>
    <p:sldId id="510" r:id="rId26"/>
    <p:sldId id="511" r:id="rId27"/>
    <p:sldId id="514" r:id="rId28"/>
    <p:sldId id="513" r:id="rId29"/>
    <p:sldId id="51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BD50EB-D70C-4B82-BF38-DF8E8FD7B8E8}" v="4" dt="2023-07-15T11:46:33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14" autoAdjust="0"/>
  </p:normalViewPr>
  <p:slideViewPr>
    <p:cSldViewPr snapToGrid="0">
      <p:cViewPr varScale="1">
        <p:scale>
          <a:sx n="112" d="100"/>
          <a:sy n="112" d="100"/>
        </p:scale>
        <p:origin x="108" y="12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  <pc:spChg chg="mod">
          <ac:chgData name="Gerth Stølting Brodal" userId="04ef4784-6591-4f86-a140-f5c3b108582a" providerId="ADAL" clId="{DB78D39E-575E-45E5-B6C0-876F5A9D7068}" dt="2023-02-08T10:43:16.881" v="103" actId="20577"/>
          <ac:spMkLst>
            <pc:docMk/>
            <pc:sldMk cId="1841815763" sldId="4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  <pc:spChg chg="mod">
          <ac:chgData name="Gerth Stølting Brodal" userId="04ef4784-6591-4f86-a140-f5c3b108582a" providerId="ADAL" clId="{DB78D39E-575E-45E5-B6C0-876F5A9D7068}" dt="2023-02-08T08:47:52.638" v="10" actId="20577"/>
          <ac:spMkLst>
            <pc:docMk/>
            <pc:sldMk cId="3580155105" sldId="487"/>
            <ac:spMk id="3" creationId="{00000000-0000-0000-0000-000000000000}"/>
          </ac:spMkLst>
        </pc:spChg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  <pc:spChg chg="add mod">
          <ac:chgData name="Gerth Stølting Brodal" userId="04ef4784-6591-4f86-a140-f5c3b108582a" providerId="ADAL" clId="{DB78D39E-575E-45E5-B6C0-876F5A9D7068}" dt="2023-02-08T10:55:57.028" v="167" actId="14100"/>
          <ac:spMkLst>
            <pc:docMk/>
            <pc:sldMk cId="2231878254" sldId="505"/>
            <ac:spMk id="5" creationId="{7CADA278-923D-143B-3BB6-1FEE8AB4BB03}"/>
          </ac:spMkLst>
        </pc:spChg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  <pc:spChg chg="mod">
          <ac:chgData name="Gerth Stølting Brodal" userId="04ef4784-6591-4f86-a140-f5c3b108582a" providerId="ADAL" clId="{DB78D39E-575E-45E5-B6C0-876F5A9D7068}" dt="2023-02-12T11:41:36.212" v="328" actId="20577"/>
          <ac:spMkLst>
            <pc:docMk/>
            <pc:sldMk cId="637895129" sldId="513"/>
            <ac:spMk id="6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  <pc:spChg chg="mod">
          <ac:chgData name="Gerth Stølting Brodal" userId="04ef4784-6591-4f86-a140-f5c3b108582a" providerId="ADAL" clId="{DB78D39E-575E-45E5-B6C0-876F5A9D7068}" dt="2023-02-12T10:52:44.938" v="323" actId="20577"/>
          <ac:spMkLst>
            <pc:docMk/>
            <pc:sldMk cId="2400466622" sldId="51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  <pc:graphicFrameChg chg="modGraphic">
          <ac:chgData name="Gerth Stølting Brodal" userId="04ef4784-6591-4f86-a140-f5c3b108582a" providerId="ADAL" clId="{DB78D39E-575E-45E5-B6C0-876F5A9D7068}" dt="2023-02-08T11:31:38.112" v="321" actId="20577"/>
          <ac:graphicFrameMkLst>
            <pc:docMk/>
            <pc:sldMk cId="3794473685" sldId="51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48BD50EB-D70C-4B82-BF38-DF8E8FD7B8E8}"/>
    <pc:docChg chg="undo redo custSel modSld">
      <pc:chgData name="Gerth Stølting Brodal" userId="04ef4784-6591-4f86-a140-f5c3b108582a" providerId="ADAL" clId="{48BD50EB-D70C-4B82-BF38-DF8E8FD7B8E8}" dt="2023-07-15T11:46:31.435" v="61" actId="313"/>
      <pc:docMkLst>
        <pc:docMk/>
      </pc:docMkLst>
      <pc:sldChg chg="modSp mod addAnim delAnim">
        <pc:chgData name="Gerth Stølting Brodal" userId="04ef4784-6591-4f86-a140-f5c3b108582a" providerId="ADAL" clId="{48BD50EB-D70C-4B82-BF38-DF8E8FD7B8E8}" dt="2023-07-15T11:46:31.435" v="61" actId="313"/>
        <pc:sldMkLst>
          <pc:docMk/>
          <pc:sldMk cId="317541545" sldId="490"/>
        </pc:sldMkLst>
        <pc:graphicFrameChg chg="modGraphic">
          <ac:chgData name="Gerth Stølting Brodal" userId="04ef4784-6591-4f86-a140-f5c3b108582a" providerId="ADAL" clId="{48BD50EB-D70C-4B82-BF38-DF8E8FD7B8E8}" dt="2023-07-15T11:38:49.443" v="32" actId="313"/>
          <ac:graphicFrameMkLst>
            <pc:docMk/>
            <pc:sldMk cId="317541545" sldId="49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8:53.104" v="38" actId="313"/>
          <ac:graphicFrameMkLst>
            <pc:docMk/>
            <pc:sldMk cId="317541545" sldId="490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9:00.475" v="44" actId="313"/>
          <ac:graphicFrameMkLst>
            <pc:docMk/>
            <pc:sldMk cId="317541545" sldId="490"/>
            <ac:graphicFrameMk id="6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9:04.230" v="50" actId="313"/>
          <ac:graphicFrameMkLst>
            <pc:docMk/>
            <pc:sldMk cId="317541545" sldId="490"/>
            <ac:graphicFrameMk id="7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46:31.435" v="61" actId="313"/>
          <ac:graphicFrameMkLst>
            <pc:docMk/>
            <pc:sldMk cId="317541545" sldId="490"/>
            <ac:graphicFrameMk id="8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8BD50EB-D70C-4B82-BF38-DF8E8FD7B8E8}" dt="2023-07-15T11:37:48.770" v="14" actId="313"/>
        <pc:sldMkLst>
          <pc:docMk/>
          <pc:sldMk cId="3433855882" sldId="491"/>
        </pc:sldMkLst>
        <pc:graphicFrameChg chg="modGraphic">
          <ac:chgData name="Gerth Stølting Brodal" userId="04ef4784-6591-4f86-a140-f5c3b108582a" providerId="ADAL" clId="{48BD50EB-D70C-4B82-BF38-DF8E8FD7B8E8}" dt="2023-07-15T11:37:48.770" v="14" actId="313"/>
          <ac:graphicFrameMkLst>
            <pc:docMk/>
            <pc:sldMk cId="3433855882" sldId="4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8BD50EB-D70C-4B82-BF38-DF8E8FD7B8E8}" dt="2023-07-15T11:38:03.015" v="21" actId="313"/>
        <pc:sldMkLst>
          <pc:docMk/>
          <pc:sldMk cId="144530098" sldId="507"/>
        </pc:sldMkLst>
        <pc:graphicFrameChg chg="modGraphic">
          <ac:chgData name="Gerth Stølting Brodal" userId="04ef4784-6591-4f86-a140-f5c3b108582a" providerId="ADAL" clId="{48BD50EB-D70C-4B82-BF38-DF8E8FD7B8E8}" dt="2023-07-15T11:38:03.015" v="21" actId="313"/>
          <ac:graphicFrameMkLst>
            <pc:docMk/>
            <pc:sldMk cId="144530098" sldId="507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8BD50EB-D70C-4B82-BF38-DF8E8FD7B8E8}" dt="2023-07-15T11:46:25.812" v="59" actId="478"/>
        <pc:sldMkLst>
          <pc:docMk/>
          <pc:sldMk cId="637895129" sldId="513"/>
        </pc:sldMkLst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14" creationId="{00000000-0000-0000-0000-000000000000}"/>
          </ac:grpSpMkLst>
        </pc:grpChg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18" creationId="{00000000-0000-0000-0000-000000000000}"/>
          </ac:grpSpMkLst>
        </pc:grpChg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22" creationId="{00000000-0000-0000-0000-000000000000}"/>
          </ac:grpSpMkLst>
        </pc:grpChg>
        <pc:graphicFrameChg chg="mod">
          <ac:chgData name="Gerth Stølting Brodal" userId="04ef4784-6591-4f86-a140-f5c3b108582a" providerId="ADAL" clId="{48BD50EB-D70C-4B82-BF38-DF8E8FD7B8E8}" dt="2023-07-15T11:45:37.172" v="57"/>
          <ac:graphicFrameMkLst>
            <pc:docMk/>
            <pc:sldMk cId="637895129" sldId="51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  <pc:spChg chg="mod">
          <ac:chgData name="Gerth Stølting Brodal" userId="04ef4784-6591-4f86-a140-f5c3b108582a" providerId="ADAL" clId="{7DE2B4C3-C34C-4130-8A96-9CF827B1134B}" dt="2021-02-11T21:41:03.692" v="94" actId="114"/>
          <ac:spMkLst>
            <pc:docMk/>
            <pc:sldMk cId="1841815763" sldId="48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84079"/>
              </p:ext>
            </p:extLst>
          </p:nvPr>
        </p:nvGraphicFramePr>
        <p:xfrm>
          <a:off x="2612796" y="4609855"/>
          <a:ext cx="6966408" cy="20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571480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generates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30200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4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dirty="0"/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2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2754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4340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5674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3753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0532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1611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'at position',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'in',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matplotlib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19447</TotalTime>
  <Words>3693</Words>
  <Application>Microsoft Office PowerPoint</Application>
  <PresentationFormat>Widescreen</PresentationFormat>
  <Paragraphs>560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2023-07-15T11:46:34Z</dcterms:modified>
</cp:coreProperties>
</file>