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17" r:id="rId18"/>
    <p:sldId id="720" r:id="rId19"/>
    <p:sldId id="721" r:id="rId20"/>
    <p:sldId id="710" r:id="rId21"/>
    <p:sldId id="711" r:id="rId22"/>
    <p:sldId id="709" r:id="rId23"/>
    <p:sldId id="708" r:id="rId24"/>
    <p:sldId id="724" r:id="rId25"/>
    <p:sldId id="731" r:id="rId26"/>
    <p:sldId id="726" r:id="rId27"/>
    <p:sldId id="723" r:id="rId28"/>
    <p:sldId id="728" r:id="rId29"/>
    <p:sldId id="729" r:id="rId30"/>
    <p:sldId id="730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58CB3-E497-4EBE-93FC-6326415FF9FB}" v="4" dt="2025-03-10T06:58:25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50" d="100"/>
          <a:sy n="50" d="100"/>
        </p:scale>
        <p:origin x="1244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F458CB3-E497-4EBE-93FC-6326415FF9FB}"/>
    <pc:docChg chg="custSel modSld">
      <pc:chgData name="Gerth Stølting Brodal" userId="04ef4784-6591-4f86-a140-f5c3b108582a" providerId="ADAL" clId="{9F458CB3-E497-4EBE-93FC-6326415FF9FB}" dt="2025-03-10T06:59:00.692" v="85" actId="20577"/>
      <pc:docMkLst>
        <pc:docMk/>
      </pc:docMkLst>
      <pc:sldChg chg="modSp mod modNotesTx">
        <pc:chgData name="Gerth Stølting Brodal" userId="04ef4784-6591-4f86-a140-f5c3b108582a" providerId="ADAL" clId="{9F458CB3-E497-4EBE-93FC-6326415FF9FB}" dt="2025-03-10T06:59:00.692" v="85" actId="20577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9F458CB3-E497-4EBE-93FC-6326415FF9FB}" dt="2025-03-10T06:57:54.728" v="17" actId="20577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375A3B1-3E85-4265-A3F4-D5A88847E856}"/>
    <pc:docChg chg="undo custSel addSld delSld modSld">
      <pc:chgData name="Gerth Stølting Brodal" userId="04ef4784-6591-4f86-a140-f5c3b108582a" providerId="ADAL" clId="{0375A3B1-3E85-4265-A3F4-D5A88847E856}" dt="2024-03-10T20:09:27.833" v="325" actId="20577"/>
      <pc:docMkLst>
        <pc:docMk/>
      </pc:docMkLst>
      <pc:sldChg chg="modSp mod">
        <pc:chgData name="Gerth Stølting Brodal" userId="04ef4784-6591-4f86-a140-f5c3b108582a" providerId="ADAL" clId="{0375A3B1-3E85-4265-A3F4-D5A88847E856}" dt="2024-03-10T19:30:51.971" v="35" actId="20577"/>
        <pc:sldMkLst>
          <pc:docMk/>
          <pc:sldMk cId="1038163257" sldId="475"/>
        </pc:sldMkLst>
      </pc:sldChg>
      <pc:sldChg chg="modSp mod">
        <pc:chgData name="Gerth Stølting Brodal" userId="04ef4784-6591-4f86-a140-f5c3b108582a" providerId="ADAL" clId="{0375A3B1-3E85-4265-A3F4-D5A88847E856}" dt="2024-03-10T19:43:50.086" v="38" actId="114"/>
        <pc:sldMkLst>
          <pc:docMk/>
          <pc:sldMk cId="4179205861" sldId="512"/>
        </pc:sldMkLst>
      </pc:sldChg>
      <pc:sldChg chg="modNotesTx">
        <pc:chgData name="Gerth Stølting Brodal" userId="04ef4784-6591-4f86-a140-f5c3b108582a" providerId="ADAL" clId="{0375A3B1-3E85-4265-A3F4-D5A88847E856}" dt="2024-03-10T20:09:27.833" v="325" actId="20577"/>
        <pc:sldMkLst>
          <pc:docMk/>
          <pc:sldMk cId="1330004482" sldId="708"/>
        </pc:sldMkLst>
      </pc:sldChg>
      <pc:sldChg chg="modNotesTx">
        <pc:chgData name="Gerth Stølting Brodal" userId="04ef4784-6591-4f86-a140-f5c3b108582a" providerId="ADAL" clId="{0375A3B1-3E85-4265-A3F4-D5A88847E856}" dt="2024-03-10T20:01:51.254" v="252" actId="113"/>
        <pc:sldMkLst>
          <pc:docMk/>
          <pc:sldMk cId="366870384" sldId="712"/>
        </pc:sldMkLst>
      </pc:sldChg>
      <pc:sldChg chg="modSp mod">
        <pc:chgData name="Gerth Stølting Brodal" userId="04ef4784-6591-4f86-a140-f5c3b108582a" providerId="ADAL" clId="{0375A3B1-3E85-4265-A3F4-D5A88847E856}" dt="2024-03-10T19:44:01.842" v="40" actId="114"/>
        <pc:sldMkLst>
          <pc:docMk/>
          <pc:sldMk cId="926288180" sldId="716"/>
        </pc:sldMkLst>
      </pc:sldChg>
      <pc:sldChg chg="modSp mod">
        <pc:chgData name="Gerth Stølting Brodal" userId="04ef4784-6591-4f86-a140-f5c3b108582a" providerId="ADAL" clId="{0375A3B1-3E85-4265-A3F4-D5A88847E856}" dt="2024-03-10T19:50:19.213" v="108" actId="27636"/>
        <pc:sldMkLst>
          <pc:docMk/>
          <pc:sldMk cId="3997418003" sldId="718"/>
        </pc:sldMkLst>
      </pc:sldChg>
      <pc:sldChg chg="modSp mod">
        <pc:chgData name="Gerth Stølting Brodal" userId="04ef4784-6591-4f86-a140-f5c3b108582a" providerId="ADAL" clId="{0375A3B1-3E85-4265-A3F4-D5A88847E856}" dt="2024-03-10T20:03:09.351" v="258"/>
        <pc:sldMkLst>
          <pc:docMk/>
          <pc:sldMk cId="3379938229" sldId="720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2645871161" sldId="728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2802748937" sldId="728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928740216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1881171177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4113973945" sldId="730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4197840191" sldId="730"/>
        </pc:sldMkLst>
      </pc:sldChg>
    </pc:docChg>
  </pc:docChgLst>
  <pc:docChgLst>
    <pc:chgData name="Gerth Stølting Brodal" userId="04ef4784-6591-4f86-a140-f5c3b108582a" providerId="ADAL" clId="{D404FE24-4761-49EE-88D6-CDB48199D24C}"/>
    <pc:docChg chg="undo redo custSel addSld delSld modSld">
      <pc:chgData name="Gerth Stølting Brodal" userId="04ef4784-6591-4f86-a140-f5c3b108582a" providerId="ADAL" clId="{D404FE24-4761-49EE-88D6-CDB48199D24C}" dt="2023-03-13T10:16:49.555" v="1671" actId="207"/>
      <pc:docMkLst>
        <pc:docMk/>
      </pc:docMkLst>
      <pc:sldChg chg="modSp mod">
        <pc:chgData name="Gerth Stølting Brodal" userId="04ef4784-6591-4f86-a140-f5c3b108582a" providerId="ADAL" clId="{D404FE24-4761-49EE-88D6-CDB48199D24C}" dt="2023-03-12T19:37:18.915" v="306" actId="20577"/>
        <pc:sldMkLst>
          <pc:docMk/>
          <pc:sldMk cId="4179205861" sldId="512"/>
        </pc:sldMkLst>
      </pc:sldChg>
      <pc:sldChg chg="modSp mod modNotesTx">
        <pc:chgData name="Gerth Stølting Brodal" userId="04ef4784-6591-4f86-a140-f5c3b108582a" providerId="ADAL" clId="{D404FE24-4761-49EE-88D6-CDB48199D24C}" dt="2023-03-12T19:26:49.058" v="255" actId="20577"/>
        <pc:sldMkLst>
          <pc:docMk/>
          <pc:sldMk cId="1160923753" sldId="702"/>
        </pc:sldMkLst>
      </pc:sldChg>
      <pc:sldChg chg="modSp mod modNotesTx">
        <pc:chgData name="Gerth Stølting Brodal" userId="04ef4784-6591-4f86-a140-f5c3b108582a" providerId="ADAL" clId="{D404FE24-4761-49EE-88D6-CDB48199D24C}" dt="2023-03-12T19:30:54.668" v="304" actId="20577"/>
        <pc:sldMkLst>
          <pc:docMk/>
          <pc:sldMk cId="1654434957" sldId="704"/>
        </pc:sldMkLst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</pc:sldChg>
      <pc:sldChg chg="modSp mod">
        <pc:chgData name="Gerth Stølting Brodal" userId="04ef4784-6591-4f86-a140-f5c3b108582a" providerId="ADAL" clId="{D404FE24-4761-49EE-88D6-CDB48199D24C}" dt="2023-03-12T21:29:55.297" v="1645" actId="113"/>
        <pc:sldMkLst>
          <pc:docMk/>
          <pc:sldMk cId="1330004482" sldId="708"/>
        </pc:sldMkLst>
      </pc:sldChg>
      <pc:sldChg chg="modSp mod">
        <pc:chgData name="Gerth Stølting Brodal" userId="04ef4784-6591-4f86-a140-f5c3b108582a" providerId="ADAL" clId="{D404FE24-4761-49EE-88D6-CDB48199D24C}" dt="2023-03-12T21:21:45.658" v="1611" actId="14100"/>
        <pc:sldMkLst>
          <pc:docMk/>
          <pc:sldMk cId="1202853326" sldId="709"/>
        </pc:sldMkLst>
      </pc:sldChg>
      <pc:sldChg chg="modSp mod">
        <pc:chgData name="Gerth Stølting Brodal" userId="04ef4784-6591-4f86-a140-f5c3b108582a" providerId="ADAL" clId="{D404FE24-4761-49EE-88D6-CDB48199D24C}" dt="2023-03-12T20:42:21.741" v="1241" actId="20577"/>
        <pc:sldMkLst>
          <pc:docMk/>
          <pc:sldMk cId="1043759414" sldId="710"/>
        </pc:sldMkLst>
      </pc:sldChg>
      <pc:sldChg chg="addSp modSp mod modNotesTx">
        <pc:chgData name="Gerth Stølting Brodal" userId="04ef4784-6591-4f86-a140-f5c3b108582a" providerId="ADAL" clId="{D404FE24-4761-49EE-88D6-CDB48199D24C}" dt="2023-03-12T21:29:50.671" v="1644" actId="113"/>
        <pc:sldMkLst>
          <pc:docMk/>
          <pc:sldMk cId="2905942797" sldId="711"/>
        </pc:sldMkLst>
      </pc:sldChg>
      <pc:sldChg chg="modSp mod">
        <pc:chgData name="Gerth Stølting Brodal" userId="04ef4784-6591-4f86-a140-f5c3b108582a" providerId="ADAL" clId="{D404FE24-4761-49EE-88D6-CDB48199D24C}" dt="2023-03-12T20:16:13.095" v="918" actId="20577"/>
        <pc:sldMkLst>
          <pc:docMk/>
          <pc:sldMk cId="366870384" sldId="712"/>
        </pc:sldMkLst>
      </pc:sldChg>
      <pc:sldChg chg="modNotesTx">
        <pc:chgData name="Gerth Stølting Brodal" userId="04ef4784-6591-4f86-a140-f5c3b108582a" providerId="ADAL" clId="{D404FE24-4761-49EE-88D6-CDB48199D24C}" dt="2023-03-12T19:59:24.670" v="651" actId="113"/>
        <pc:sldMkLst>
          <pc:docMk/>
          <pc:sldMk cId="2166775173" sldId="714"/>
        </pc:sldMkLst>
      </pc:sldChg>
      <pc:sldChg chg="modSp mod modNotesTx">
        <pc:chgData name="Gerth Stølting Brodal" userId="04ef4784-6591-4f86-a140-f5c3b108582a" providerId="ADAL" clId="{D404FE24-4761-49EE-88D6-CDB48199D24C}" dt="2023-03-12T19:45:05.394" v="551" actId="20577"/>
        <pc:sldMkLst>
          <pc:docMk/>
          <pc:sldMk cId="2015921638" sldId="715"/>
        </pc:sldMkLst>
      </pc:sldChg>
      <pc:sldChg chg="modSp mod">
        <pc:chgData name="Gerth Stølting Brodal" userId="04ef4784-6591-4f86-a140-f5c3b108582a" providerId="ADAL" clId="{D404FE24-4761-49EE-88D6-CDB48199D24C}" dt="2023-03-12T19:37:34.556" v="311" actId="20577"/>
        <pc:sldMkLst>
          <pc:docMk/>
          <pc:sldMk cId="926288180" sldId="716"/>
        </pc:sldMkLst>
      </pc:sldChg>
      <pc:sldChg chg="modSp mod">
        <pc:chgData name="Gerth Stølting Brodal" userId="04ef4784-6591-4f86-a140-f5c3b108582a" providerId="ADAL" clId="{D404FE24-4761-49EE-88D6-CDB48199D24C}" dt="2023-03-12T22:12:54.872" v="1662" actId="6549"/>
        <pc:sldMkLst>
          <pc:docMk/>
          <pc:sldMk cId="2205391547" sldId="717"/>
        </pc:sldMkLst>
      </pc:sldChg>
      <pc:sldChg chg="modNotesTx">
        <pc:chgData name="Gerth Stølting Brodal" userId="04ef4784-6591-4f86-a140-f5c3b108582a" providerId="ADAL" clId="{D404FE24-4761-49EE-88D6-CDB48199D24C}" dt="2023-03-12T20:02:04.267" v="704" actId="20577"/>
        <pc:sldMkLst>
          <pc:docMk/>
          <pc:sldMk cId="3997418003" sldId="718"/>
        </pc:sldMkLst>
      </pc:sldChg>
      <pc:sldChg chg="modSp mod modNotesTx">
        <pc:chgData name="Gerth Stølting Brodal" userId="04ef4784-6591-4f86-a140-f5c3b108582a" providerId="ADAL" clId="{D404FE24-4761-49EE-88D6-CDB48199D24C}" dt="2023-03-12T20:40:42.885" v="1217" actId="113"/>
        <pc:sldMkLst>
          <pc:docMk/>
          <pc:sldMk cId="3379938229" sldId="720"/>
        </pc:sldMkLst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</pc:sldChg>
      <pc:sldChg chg="modSp mod modNotesTx">
        <pc:chgData name="Gerth Stølting Brodal" userId="04ef4784-6591-4f86-a140-f5c3b108582a" providerId="ADAL" clId="{D404FE24-4761-49EE-88D6-CDB48199D24C}" dt="2023-03-13T10:16:49.555" v="1671" actId="207"/>
        <pc:sldMkLst>
          <pc:docMk/>
          <pc:sldMk cId="3983956302" sldId="727"/>
        </pc:sldMkLst>
      </pc:sldChg>
      <pc:sldChg chg="modSp mod">
        <pc:chgData name="Gerth Stølting Brodal" userId="04ef4784-6591-4f86-a140-f5c3b108582a" providerId="ADAL" clId="{D404FE24-4761-49EE-88D6-CDB48199D24C}" dt="2023-03-12T21:29:22.136" v="1639" actId="2711"/>
        <pc:sldMkLst>
          <pc:docMk/>
          <pc:sldMk cId="2802748937" sldId="728"/>
        </pc:sldMkLst>
      </pc:sldChg>
      <pc:sldChg chg="modSp mod">
        <pc:chgData name="Gerth Stølting Brodal" userId="04ef4784-6591-4f86-a140-f5c3b108582a" providerId="ADAL" clId="{D404FE24-4761-49EE-88D6-CDB48199D24C}" dt="2023-03-13T10:12:02.216" v="1670" actId="20577"/>
        <pc:sldMkLst>
          <pc:docMk/>
          <pc:sldMk cId="1881171177" sldId="729"/>
        </pc:sldMkLst>
      </pc:sldChg>
      <pc:sldChg chg="modSp mod modNotesTx">
        <pc:chgData name="Gerth Stølting Brodal" userId="04ef4784-6591-4f86-a140-f5c3b108582a" providerId="ADAL" clId="{D404FE24-4761-49EE-88D6-CDB48199D24C}" dt="2023-03-13T10:11:51.777" v="1666" actId="20577"/>
        <pc:sldMkLst>
          <pc:docMk/>
          <pc:sldMk cId="4113973945" sldId="730"/>
        </pc:sldMkLst>
      </pc:sldChg>
      <pc:sldChg chg="new del">
        <pc:chgData name="Gerth Stølting Brodal" userId="04ef4784-6591-4f86-a140-f5c3b108582a" providerId="ADAL" clId="{D404FE24-4761-49EE-88D6-CDB48199D24C}" dt="2023-03-12T21:00:11.882" v="1346" actId="680"/>
        <pc:sldMkLst>
          <pc:docMk/>
          <pc:sldMk cId="3009592961" sldId="731"/>
        </pc:sldMkLst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</pc:sldChg>
    </pc:docChg>
  </pc:docChgLst>
  <pc:docChgLst>
    <pc:chgData name="Gerth Stølting Brodal" userId="04ef4784-6591-4f86-a140-f5c3b108582a" providerId="ADAL" clId="{A6A9A378-5A9C-494E-9AFF-D5467651EA49}"/>
    <pc:docChg chg="undo redo custSel addSld modSld sldOrd">
      <pc:chgData name="Gerth Stølting Brodal" userId="04ef4784-6591-4f86-a140-f5c3b108582a" providerId="ADAL" clId="{A6A9A378-5A9C-494E-9AFF-D5467651EA49}" dt="2024-11-20T09:38:35.006" v="1025" actId="20577"/>
      <pc:docMkLst>
        <pc:docMk/>
      </pc:docMkLst>
      <pc:sldChg chg="modSp mod">
        <pc:chgData name="Gerth Stølting Brodal" userId="04ef4784-6591-4f86-a140-f5c3b108582a" providerId="ADAL" clId="{A6A9A378-5A9C-494E-9AFF-D5467651EA49}" dt="2024-11-20T08:09:51.304" v="45" actId="20577"/>
        <pc:sldMkLst>
          <pc:docMk/>
          <pc:sldMk cId="2905942797" sldId="711"/>
        </pc:sldMkLst>
      </pc:sldChg>
      <pc:sldChg chg="ord">
        <pc:chgData name="Gerth Stølting Brodal" userId="04ef4784-6591-4f86-a140-f5c3b108582a" providerId="ADAL" clId="{A6A9A378-5A9C-494E-9AFF-D5467651EA49}" dt="2024-11-20T08:09:32.368" v="41"/>
        <pc:sldMkLst>
          <pc:docMk/>
          <pc:sldMk cId="2205391547" sldId="717"/>
        </pc:sldMkLst>
      </pc:sldChg>
      <pc:sldChg chg="addSp delSp modSp add mod ord modNotesTx">
        <pc:chgData name="Gerth Stølting Brodal" userId="04ef4784-6591-4f86-a140-f5c3b108582a" providerId="ADAL" clId="{A6A9A378-5A9C-494E-9AFF-D5467651EA49}" dt="2024-11-20T09:38:35.006" v="1025" actId="20577"/>
        <pc:sldMkLst>
          <pc:docMk/>
          <pc:sldMk cId="1833727466" sldId="7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an abstract class (seen earlier), where g has not been implemented (but it is, it just raises an </a:t>
            </a:r>
            <a:r>
              <a:rPr lang="en-US" dirty="0" err="1"/>
              <a:t>NotImplementedError</a:t>
            </a:r>
            <a:r>
              <a:rPr lang="en-US" dirty="0"/>
              <a:t> exception when called).</a:t>
            </a:r>
          </a:p>
          <a:p>
            <a:endParaRPr lang="en-US" dirty="0"/>
          </a:p>
          <a:p>
            <a:r>
              <a:rPr lang="en-US" dirty="0"/>
              <a:t>Without the default g we would get </a:t>
            </a:r>
            <a:r>
              <a:rPr lang="en-US" b="1" dirty="0" err="1"/>
              <a:t>AttributeError</a:t>
            </a:r>
            <a:r>
              <a:rPr lang="en-US" b="1" dirty="0"/>
              <a:t>: 'A' object has no attribute 'g'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a 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to break out of a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– </a:t>
            </a:r>
            <a:r>
              <a:rPr lang="da-DK" b="1" dirty="0" err="1"/>
              <a:t>control</a:t>
            </a:r>
            <a:r>
              <a:rPr lang="da-DK" b="1" dirty="0"/>
              <a:t>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read contains a ‘\n’ at the end, so we avoid printing two newlines by setting </a:t>
            </a:r>
            <a:r>
              <a:rPr lang="en-US" b="1" dirty="0"/>
              <a:t>end=‘’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wraps code in </a:t>
            </a:r>
            <a:r>
              <a:rPr lang="en-US" b="1" dirty="0"/>
              <a:t>try-except-else</a:t>
            </a:r>
            <a:r>
              <a:rPr lang="en-US" dirty="0"/>
              <a:t> both calling __exit__. If an exception happens __exit__ is given this exception and can react on it or just ignore it and let it propagate.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(print) </a:t>
            </a:r>
            <a:r>
              <a:rPr lang="da-DK" b="0" dirty="0" err="1"/>
              <a:t>mentions</a:t>
            </a:r>
            <a:r>
              <a:rPr lang="da-DK" b="0" dirty="0"/>
              <a:t> </a:t>
            </a:r>
            <a:r>
              <a:rPr lang="da-DK" b="0" dirty="0" err="1"/>
              <a:t>sys.stdout</a:t>
            </a:r>
            <a:r>
              <a:rPr lang="da-DK" b="0" dirty="0"/>
              <a:t> as default </a:t>
            </a:r>
            <a:r>
              <a:rPr lang="da-DK" b="0" dirty="0" err="1"/>
              <a:t>ouput</a:t>
            </a:r>
            <a:r>
              <a:rPr lang="da-DK" b="0"/>
              <a:t> file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EC60-1388-774A-4218-87179476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7A994-ACC4-AC00-85B9-163BC9620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EB414-E34B-3B23-59F4-AB153921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3.13 experiment</a:t>
            </a:r>
          </a:p>
          <a:p>
            <a:r>
              <a:rPr lang="en-US" dirty="0"/>
              <a:t>Setting  </a:t>
            </a:r>
            <a:r>
              <a:rPr lang="en-US" dirty="0" err="1"/>
              <a:t>readline</a:t>
            </a:r>
            <a:r>
              <a:rPr lang="en-US" dirty="0"/>
              <a:t> = </a:t>
            </a:r>
            <a:r>
              <a:rPr lang="en-US" dirty="0" err="1"/>
              <a:t>sys.stdin.readline</a:t>
            </a:r>
            <a:r>
              <a:rPr lang="en-US" dirty="0"/>
              <a:t> avoids dictionary lookup in module and </a:t>
            </a:r>
            <a:r>
              <a:rPr lang="en-US"/>
              <a:t>file object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sys.stdin.read</a:t>
            </a:r>
            <a:r>
              <a:rPr lang="en-US" dirty="0"/>
              <a:t> does not split input to multiple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E5C-1695-F36A-761A-96BCBCBDA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repr</a:t>
            </a:r>
            <a:r>
              <a:rPr lang="en-US" dirty="0"/>
              <a:t> ensures quotes will be printed around strings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1_000_000_000 succeeds, but uses 7.6 Gb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10_000_000_000 fails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 crashes… Goal: catch </a:t>
            </a:r>
            <a:r>
              <a:rPr lang="en-US" dirty="0" err="1"/>
              <a:t>misbehavioring</a:t>
            </a:r>
            <a:r>
              <a:rPr lang="en-US" dirty="0"/>
              <a:t> users</a:t>
            </a:r>
            <a:endParaRPr lang="da-DK" dirty="0"/>
          </a:p>
          <a:p>
            <a:r>
              <a:rPr lang="en-US" dirty="0"/>
              <a:t>1/4 versions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</a:t>
            </a:r>
            <a:r>
              <a:rPr lang="da-DK" b="1" dirty="0" err="1"/>
              <a:t>LookupError</a:t>
            </a:r>
            <a:r>
              <a:rPr lang="da-DK" b="1" dirty="0"/>
              <a:t>)</a:t>
            </a:r>
            <a:r>
              <a:rPr lang="da-DK" dirty="0"/>
              <a:t> -&gt; class </a:t>
            </a:r>
            <a:r>
              <a:rPr lang="da-DK" dirty="0" err="1"/>
              <a:t>LookupError</a:t>
            </a:r>
            <a:r>
              <a:rPr lang="da-DK" dirty="0"/>
              <a:t>(</a:t>
            </a:r>
            <a:r>
              <a:rPr lang="da-DK" dirty="0" err="1"/>
              <a:t>Exception</a:t>
            </a:r>
            <a:r>
              <a:rPr lang="da-DK" dirty="0"/>
              <a:t>)  # lists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(as part of method-resolution </a:t>
            </a:r>
            <a:r>
              <a:rPr lang="da-DK" dirty="0" err="1"/>
              <a:t>order</a:t>
            </a:r>
            <a:r>
              <a:rPr lang="da-DK" dirty="0"/>
              <a:t>)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(but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NameError</a:t>
            </a:r>
            <a:r>
              <a:rPr lang="da-DK" dirty="0"/>
              <a:t> (L not </a:t>
            </a:r>
            <a:r>
              <a:rPr lang="da-DK" dirty="0" err="1"/>
              <a:t>defined</a:t>
            </a:r>
            <a:r>
              <a:rPr lang="da-DK" dirty="0"/>
              <a:t>) or </a:t>
            </a:r>
            <a:r>
              <a:rPr lang="da-DK" dirty="0" err="1"/>
              <a:t>TypeError</a:t>
            </a:r>
            <a:r>
              <a:rPr lang="da-DK" dirty="0"/>
              <a:t> (L is not </a:t>
            </a:r>
            <a:r>
              <a:rPr lang="da-DK" dirty="0" err="1"/>
              <a:t>subscriptable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is also executed if an “except” is executed that raises a new exception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case the parenthesis cannot be omitted!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contextmana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 dirty="0"/>
              <a:t>Exception 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  <a:p>
            <a:r>
              <a:rPr lang="en-US" dirty="0"/>
              <a:t>context manager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897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7512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704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13380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4"/>
            <a:ext cx="1149705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paranthesis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omitted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40844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384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tree: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tree: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tree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</a:t>
            </a:r>
            <a:br>
              <a:rPr lang="en-US" dirty="0"/>
            </a:br>
            <a:r>
              <a:rPr lang="en-US" dirty="0"/>
              <a:t>(if the exception actually is an error)</a:t>
            </a:r>
          </a:p>
          <a:p>
            <a:r>
              <a:rPr lang="en-US" dirty="0"/>
              <a:t>A bare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except: </a:t>
            </a:r>
            <a:r>
              <a:rPr lang="en-US" dirty="0"/>
              <a:t>clause will catch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1652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98420"/>
              </p:ext>
            </p:extLst>
          </p:nvPr>
        </p:nvGraphicFramePr>
        <p:xfrm>
          <a:off x="7759699" y="2480944"/>
          <a:ext cx="4142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579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86021"/>
              </p:ext>
            </p:extLst>
          </p:nvPr>
        </p:nvGraphicFramePr>
        <p:xfrm>
          <a:off x="6587358" y="2401094"/>
          <a:ext cx="5275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line, end='')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dirty="0"/>
              <a:t> (</a:t>
            </a:r>
            <a:r>
              <a:rPr lang="da-DK" dirty="0" err="1"/>
              <a:t>recommended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60625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Python </a:t>
            </a:r>
            <a:r>
              <a:rPr lang="da-DK" sz="2400" dirty="0" err="1"/>
              <a:t>keyword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>
                <a:solidFill>
                  <a:srgbClr val="C00000"/>
                </a:solidFill>
              </a:rPr>
              <a:t>context</a:t>
            </a:r>
            <a:r>
              <a:rPr lang="da-DK" sz="2400" i="1" dirty="0">
                <a:solidFill>
                  <a:srgbClr val="C00000"/>
                </a:solidFill>
              </a:rPr>
              <a:t> manager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for handling files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Filehandle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,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exceptions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hood: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 </a:t>
            </a:r>
            <a:r>
              <a:rPr lang="da-DK" sz="2400" dirty="0"/>
              <a:t>support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__enter__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A0C6-1686-30B7-790B-EA7C3EC20FFE}"/>
              </a:ext>
            </a:extLst>
          </p:cNvPr>
          <p:cNvSpPr txBox="1"/>
          <p:nvPr/>
        </p:nvSpPr>
        <p:spPr>
          <a:xfrm>
            <a:off x="4750111" y="6367870"/>
            <a:ext cx="72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docs.python.org/3/library/stdtypes.html#typecontextmanager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955005" cy="1295947"/>
          </a:xfrm>
        </p:spPr>
        <p:txBody>
          <a:bodyPr>
            <a:normAutofit/>
          </a:bodyPr>
          <a:lstStyle/>
          <a:p>
            <a:r>
              <a:rPr lang="da-DK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52A00-079A-F0F1-AF17-BED1827A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043-CC40-B57B-3459-6061281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923845"/>
          </a:xfrm>
        </p:spPr>
        <p:txBody>
          <a:bodyPr>
            <a:normAutofit/>
          </a:bodyPr>
          <a:lstStyle/>
          <a:p>
            <a:r>
              <a:rPr lang="en-US" dirty="0"/>
              <a:t>Input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47D0-71E6-5120-EF3B-FA797DEB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82" y="1608649"/>
            <a:ext cx="7254818" cy="5236651"/>
          </a:xfrm>
        </p:spPr>
        <p:txBody>
          <a:bodyPr>
            <a:normAutofit/>
          </a:bodyPr>
          <a:lstStyle/>
          <a:p>
            <a:r>
              <a:rPr lang="en-US" dirty="0"/>
              <a:t>Reading 10.000.000 short 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Time difference up to a factor 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DB784C-D612-34E4-0A37-66CE80B0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75150"/>
              </p:ext>
            </p:extLst>
          </p:nvPr>
        </p:nvGraphicFramePr>
        <p:xfrm>
          <a:off x="930779" y="2461674"/>
          <a:ext cx="604742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2480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2.2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58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</a:t>
                      </a:r>
                      <a:r>
                        <a:rPr lang="da-DK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2000" dirty="0"/>
                        <a:t> alias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0.50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6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0.39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0.18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().split('\n')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0.53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B9F700-5C92-7F12-EDC7-0E6EBCB29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15917"/>
              </p:ext>
            </p:extLst>
          </p:nvPr>
        </p:nvGraphicFramePr>
        <p:xfrm>
          <a:off x="7850492" y="125730"/>
          <a:ext cx="4192351" cy="660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10_000_000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'numbers.txt'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</a:t>
                      </a:r>
                      <a:endParaRPr lang="en-US" sz="105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test_stdin_readlines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lines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text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test_for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pass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open(data, 'w') as file: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print(i, file=file)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range(5):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name, value in list(vars().items()):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name.startswith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('test_'):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with open(data) as file: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original_stdin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file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value()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original_stdin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print(f'{name} {end - start:.2} sec')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2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/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7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/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99064" y="30480"/>
          <a:ext cx="7947343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0 and 1,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9" y="6340642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598780" cy="818038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87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/>
        </p:nvGraphicFramePr>
        <p:xfrm>
          <a:off x="444165" y="109728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0 and 1,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1746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[1] * 10_000_000_000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53168"/>
              </p:ext>
            </p:extLst>
          </p:nvPr>
        </p:nvGraphicFramePr>
        <p:xfrm>
          <a:off x="2386647" y="1945282"/>
          <a:ext cx="74187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39190</TotalTime>
  <Words>5679</Words>
  <Application>Microsoft Office PowerPoint</Application>
  <PresentationFormat>Widescreen</PresentationFormat>
  <Paragraphs>853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PEP8 on exceptions</vt:lpstr>
      <vt:lpstr>3 ways to read lines from a file</vt:lpstr>
      <vt:lpstr>PowerPoint Presentation</vt:lpstr>
      <vt:lpstr>Exceptions while dealing with files</vt:lpstr>
      <vt:lpstr>Opening files using with (recommended way)</vt:lpstr>
      <vt:lpstr>Does a file exist?</vt:lpstr>
      <vt:lpstr>module sys</vt:lpstr>
      <vt:lpstr>print(..., file=output file)</vt:lpstr>
      <vt:lpstr>Input performance</vt:lpstr>
      <vt:lpstr>Performance of scanning a file</vt:lpstr>
      <vt:lpstr>PowerPoint Presentation</vt:lpstr>
      <vt:lpstr>match – case (since Python 3.10)</vt:lpstr>
      <vt:lpstr>match – case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2025-03-10T07:14:50Z</dcterms:modified>
</cp:coreProperties>
</file>