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DA5EE-9FE5-4323-8FC4-B1817E7AE0A9}" v="2" dt="2023-03-05T16:56:0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83805" autoAdjust="0"/>
  </p:normalViewPr>
  <p:slideViewPr>
    <p:cSldViewPr snapToGrid="0">
      <p:cViewPr varScale="1">
        <p:scale>
          <a:sx n="61" d="100"/>
          <a:sy n="61" d="100"/>
        </p:scale>
        <p:origin x="89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  <pc:spChg chg="mod">
          <ac:chgData name="Gerth Stølting" userId="04ef4784-6591-4f86-a140-f5c3b108582a" providerId="ADAL" clId="{A91DA5EE-9FE5-4323-8FC4-B1817E7AE0A9}" dt="2023-03-05T16:39:18.066" v="25" actId="6549"/>
          <ac:spMkLst>
            <pc:docMk/>
            <pc:sldMk cId="2384964314" sldId="61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  <pc:spChg chg="mod">
          <ac:chgData name="Gerth Stølting" userId="04ef4784-6591-4f86-a140-f5c3b108582a" providerId="ADAL" clId="{A91DA5EE-9FE5-4323-8FC4-B1817E7AE0A9}" dt="2023-03-06T11:20:13.285" v="115" actId="20577"/>
          <ac:spMkLst>
            <pc:docMk/>
            <pc:sldMk cId="3634352186" sldId="619"/>
            <ac:spMk id="2" creationId="{00000000-0000-0000-0000-000000000000}"/>
          </ac:spMkLst>
        </pc:spChg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  <pc:spChg chg="mod">
          <ac:chgData name="Gerth Stølting" userId="04ef4784-6591-4f86-a140-f5c3b108582a" providerId="ADAL" clId="{A91DA5EE-9FE5-4323-8FC4-B1817E7AE0A9}" dt="2023-03-05T17:11:01.348" v="106" actId="1037"/>
          <ac:spMkLst>
            <pc:docMk/>
            <pc:sldMk cId="888733723" sldId="655"/>
            <ac:spMk id="2" creationId="{00000000-0000-0000-0000-000000000000}"/>
          </ac:spMkLst>
        </pc:spChg>
        <pc:spChg chg="mod">
          <ac:chgData name="Gerth Stølting" userId="04ef4784-6591-4f86-a140-f5c3b108582a" providerId="ADAL" clId="{A91DA5EE-9FE5-4323-8FC4-B1817E7AE0A9}" dt="2023-03-05T17:10:25.404" v="96" actId="1035"/>
          <ac:spMkLst>
            <pc:docMk/>
            <pc:sldMk cId="888733723" sldId="655"/>
            <ac:spMk id="3" creationId="{00000000-0000-0000-0000-000000000000}"/>
          </ac:spMkLst>
        </pc:spChg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  <pc:spChg chg="mod">
          <ac:chgData name="Gerth Stølting" userId="04ef4784-6591-4f86-a140-f5c3b108582a" providerId="ADAL" clId="{A91DA5EE-9FE5-4323-8FC4-B1817E7AE0A9}" dt="2023-03-05T17:18:40.515" v="109" actId="20577"/>
          <ac:spMkLst>
            <pc:docMk/>
            <pc:sldMk cId="2163815290" sldId="65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  <pc:graphicFrameChg chg="modGraphic">
          <ac:chgData name="Gerth Stølting" userId="04ef4784-6591-4f86-a140-f5c3b108582a" providerId="ADAL" clId="{A91DA5EE-9FE5-4323-8FC4-B1817E7AE0A9}" dt="2023-03-05T17:03:01.420" v="69" actId="20577"/>
          <ac:graphicFrameMkLst>
            <pc:docMk/>
            <pc:sldMk cId="1185943605" sldId="657"/>
            <ac:graphicFrameMk id="4" creationId="{00000000-0000-0000-0000-000000000000}"/>
          </ac:graphicFrameMkLst>
        </pc:graphicFrameChg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  <pc:graphicFrameChg chg="modGraphic">
          <ac:chgData name="Gerth Stølting" userId="04ef4784-6591-4f86-a140-f5c3b108582a" providerId="ADAL" clId="{A91DA5EE-9FE5-4323-8FC4-B1817E7AE0A9}" dt="2023-03-05T16:57:52.404" v="61" actId="20577"/>
          <ac:graphicFrameMkLst>
            <pc:docMk/>
            <pc:sldMk cId="1240346704" sldId="659"/>
            <ac:graphicFrameMk id="4" creationId="{00000000-0000-0000-0000-000000000000}"/>
          </ac:graphicFrameMkLst>
        </pc:graphicFrameChg>
        <pc:graphicFrameChg chg="add mod">
          <ac:chgData name="Gerth Stølting" userId="04ef4784-6591-4f86-a140-f5c3b108582a" providerId="ADAL" clId="{A91DA5EE-9FE5-4323-8FC4-B1817E7AE0A9}" dt="2023-03-05T16:56:03.054" v="47"/>
          <ac:graphicFrameMkLst>
            <pc:docMk/>
            <pc:sldMk cId="1240346704" sldId="659"/>
            <ac:graphicFrameMk id="5" creationId="{1FEF7243-BC69-E9FA-33F4-DB905F8B51D3}"/>
          </ac:graphicFrameMkLst>
        </pc:graphicFrameChg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  <pc:spChg chg="mod">
          <ac:chgData name="Gerth Stølting" userId="04ef4784-6591-4f86-a140-f5c3b108582a" providerId="ADAL" clId="{A91DA5EE-9FE5-4323-8FC4-B1817E7AE0A9}" dt="2023-03-05T17:09:56.895" v="94" actId="1038"/>
          <ac:spMkLst>
            <pc:docMk/>
            <pc:sldMk cId="763960458" sldId="661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EB9FA8FA-BADF-4E7D-BE01-FF9053D656BF}" dt="2021-03-09T06:36:43.262" v="119" actId="242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  <pc:spChg chg="mod">
          <ac:chgData name="Gerth Stølting Brodal" userId="04ef4784-6591-4f86-a140-f5c3b108582a" providerId="ADAL" clId="{EB9FA8FA-BADF-4E7D-BE01-FF9053D656BF}" dt="2021-03-09T06:41:26.091" v="140" actId="20577"/>
          <ac:spMkLst>
            <pc:docMk/>
            <pc:sldMk cId="172260989" sldId="640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5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  <pc:spChg chg="mod">
          <ac:chgData name="Gerth Stølting Brodal" userId="04ef4784-6591-4f86-a140-f5c3b108582a" providerId="ADAL" clId="{EB9FA8FA-BADF-4E7D-BE01-FF9053D656BF}" dt="2021-03-09T07:17:40.418" v="1371" actId="1038"/>
          <ac:spMkLst>
            <pc:docMk/>
            <pc:sldMk cId="1249989982" sldId="644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EB9FA8FA-BADF-4E7D-BE01-FF9053D656BF}" dt="2021-03-09T07:18:28.844" v="1379" actId="1076"/>
          <ac:spMkLst>
            <pc:docMk/>
            <pc:sldMk cId="1249989982" sldId="644"/>
            <ac:spMk id="29" creationId="{9B6C28E5-F5C8-487A-B19B-23CD331EF8CD}"/>
          </ac:spMkLst>
        </pc:spChg>
        <pc:grpChg chg="add mod">
          <ac:chgData name="Gerth Stølting Brodal" userId="04ef4784-6591-4f86-a140-f5c3b108582a" providerId="ADAL" clId="{EB9FA8FA-BADF-4E7D-BE01-FF9053D656BF}" dt="2021-03-09T07:18:36.804" v="1380" actId="1076"/>
          <ac:grpSpMkLst>
            <pc:docMk/>
            <pc:sldMk cId="1249989982" sldId="644"/>
            <ac:grpSpMk id="27" creationId="{F79EBC16-68DA-4E82-8FAA-9AA5C3343F7A}"/>
          </ac:grpSpMkLst>
        </pc:grpChg>
        <pc:grpChg chg="mod">
          <ac:chgData name="Gerth Stølting Brodal" userId="04ef4784-6591-4f86-a140-f5c3b108582a" providerId="ADAL" clId="{EB9FA8FA-BADF-4E7D-BE01-FF9053D656BF}" dt="2021-03-09T07:15:32.670" v="1293"/>
          <ac:grpSpMkLst>
            <pc:docMk/>
            <pc:sldMk cId="1249989982" sldId="644"/>
            <ac:grpSpMk id="30" creationId="{F64D4BF0-D871-4525-A362-16BB4E26C535}"/>
          </ac:grpSpMkLst>
        </pc:grpChg>
        <pc:grpChg chg="mod">
          <ac:chgData name="Gerth Stølting Brodal" userId="04ef4784-6591-4f86-a140-f5c3b108582a" providerId="ADAL" clId="{EB9FA8FA-BADF-4E7D-BE01-FF9053D656BF}" dt="2021-03-09T07:15:31.667" v="1292" actId="1076"/>
          <ac:grpSpMkLst>
            <pc:docMk/>
            <pc:sldMk cId="1249989982" sldId="644"/>
            <ac:grpSpMk id="39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2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3" creationId="{00000000-0000-0000-0000-000000000000}"/>
          </ac:grpSpMkLst>
        </pc:grpChg>
        <pc:graphicFrameChg chg="mod modGraphic">
          <ac:chgData name="Gerth Stølting Brodal" userId="04ef4784-6591-4f86-a140-f5c3b108582a" providerId="ADAL" clId="{EB9FA8FA-BADF-4E7D-BE01-FF9053D656BF}" dt="2021-03-09T07:15:20.718" v="1291" actId="1076"/>
          <ac:graphicFrameMkLst>
            <pc:docMk/>
            <pc:sldMk cId="1249989982" sldId="644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B9FA8FA-BADF-4E7D-BE01-FF9053D656BF}" dt="2021-03-09T07:17:36.811" v="1366" actId="1036"/>
          <ac:cxnSpMkLst>
            <pc:docMk/>
            <pc:sldMk cId="1249989982" sldId="644"/>
            <ac:cxnSpMk id="15" creationId="{00000000-0000-0000-0000-000000000000}"/>
          </ac:cxnSpMkLst>
        </pc:cxnChg>
        <pc:cxnChg chg="mod">
          <ac:chgData name="Gerth Stølting Brodal" userId="04ef4784-6591-4f86-a140-f5c3b108582a" providerId="ADAL" clId="{EB9FA8FA-BADF-4E7D-BE01-FF9053D656BF}" dt="2021-03-09T07:15:32.670" v="1293"/>
          <ac:cxnSpMkLst>
            <pc:docMk/>
            <pc:sldMk cId="1249989982" sldId="644"/>
            <ac:cxnSpMk id="34" creationId="{B9188330-EDB0-4B00-8449-F86B3BD57DED}"/>
          </ac:cxnSpMkLst>
        </pc:cxnChg>
        <pc:cxnChg chg="mod">
          <ac:chgData name="Gerth Stølting Brodal" userId="04ef4784-6591-4f86-a140-f5c3b108582a" providerId="ADAL" clId="{EB9FA8FA-BADF-4E7D-BE01-FF9053D656BF}" dt="2021-03-09T07:16:42.381" v="1355" actId="14100"/>
          <ac:cxnSpMkLst>
            <pc:docMk/>
            <pc:sldMk cId="1249989982" sldId="644"/>
            <ac:cxnSpMk id="35" creationId="{C8348190-5FBF-41D1-8ACA-82E778F7AA36}"/>
          </ac:cxnSpMkLst>
        </pc:cxnChg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  <pc:graphicFrameChg chg="add del mod">
          <ac:chgData name="Gerth Stølting Brodal" userId="04ef4784-6591-4f86-a140-f5c3b108582a" providerId="ADAL" clId="{EB9FA8FA-BADF-4E7D-BE01-FF9053D656BF}" dt="2021-03-09T06:47:34.163" v="265"/>
          <ac:graphicFrameMkLst>
            <pc:docMk/>
            <pc:sldMk cId="2163815290" sldId="656"/>
            <ac:graphicFrameMk id="5" creationId="{2A071E03-9BA0-4FB6-AEC1-0684A8BF80C3}"/>
          </ac:graphicFrameMkLst>
        </pc:graphicFrameChg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  <pc:spChg chg="mod">
          <ac:chgData name="Gerth Stølting Brodal" userId="04ef4784-6591-4f86-a140-f5c3b108582a" providerId="ADAL" clId="{EB9FA8FA-BADF-4E7D-BE01-FF9053D656BF}" dt="2021-03-09T07:05:36.396" v="941" actId="20577"/>
          <ac:spMkLst>
            <pc:docMk/>
            <pc:sldMk cId="672956344" sldId="677"/>
            <ac:spMk id="2" creationId="{97A22691-6935-4323-BF7E-DD0D3FF821DA}"/>
          </ac:spMkLst>
        </pc:spChg>
        <pc:spChg chg="del">
          <ac:chgData name="Gerth Stølting Brodal" userId="04ef4784-6591-4f86-a140-f5c3b108582a" providerId="ADAL" clId="{EB9FA8FA-BADF-4E7D-BE01-FF9053D656BF}" dt="2021-03-09T06:47:15.554" v="259" actId="478"/>
          <ac:spMkLst>
            <pc:docMk/>
            <pc:sldMk cId="672956344" sldId="677"/>
            <ac:spMk id="3" creationId="{79B251B2-D99F-46D6-9426-87589D7403BF}"/>
          </ac:spMkLst>
        </pc:spChg>
        <pc:spChg chg="add del mod">
          <ac:chgData name="Gerth Stølting Brodal" userId="04ef4784-6591-4f86-a140-f5c3b108582a" providerId="ADAL" clId="{EB9FA8FA-BADF-4E7D-BE01-FF9053D656BF}" dt="2021-03-09T06:47:17.088" v="261"/>
          <ac:spMkLst>
            <pc:docMk/>
            <pc:sldMk cId="672956344" sldId="677"/>
            <ac:spMk id="4" creationId="{2D153A25-4222-4B1B-A10D-26F25AEC1C70}"/>
          </ac:spMkLst>
        </pc:spChg>
        <pc:spChg chg="add del mod">
          <ac:chgData name="Gerth Stølting Brodal" userId="04ef4784-6591-4f86-a140-f5c3b108582a" providerId="ADAL" clId="{EB9FA8FA-BADF-4E7D-BE01-FF9053D656BF}" dt="2021-03-09T06:47:27.466" v="263"/>
          <ac:spMkLst>
            <pc:docMk/>
            <pc:sldMk cId="672956344" sldId="677"/>
            <ac:spMk id="5" creationId="{B418D256-D950-4CD8-AD70-9F3A6442BF40}"/>
          </ac:spMkLst>
        </pc:spChg>
        <pc:graphicFrameChg chg="add mod modGraphic">
          <ac:chgData name="Gerth Stølting Brodal" userId="04ef4784-6591-4f86-a140-f5c3b108582a" providerId="ADAL" clId="{EB9FA8FA-BADF-4E7D-BE01-FF9053D656BF}" dt="2021-03-09T07:19:51.965" v="1390" actId="20577"/>
          <ac:graphicFrameMkLst>
            <pc:docMk/>
            <pc:sldMk cId="672956344" sldId="677"/>
            <ac:graphicFrameMk id="6" creationId="{DFAC4F92-C1E1-4968-8DE4-029350FF6B1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object-oriented_programming_langua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555041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Student("Pluto")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077"/>
            <a:ext cx="4838325" cy="2169433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3211"/>
              </p:ext>
            </p:extLst>
          </p:nvPr>
        </p:nvGraphicFramePr>
        <p:xfrm>
          <a:off x="5807903" y="2155077"/>
          <a:ext cx="59105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("Student('%s', '%s')"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 (self.name, self.id))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814738"/>
            <a:ext cx="5834743" cy="4096205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75971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print("Sum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print("_x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</a:t>
            </a:r>
            <a:r>
              <a:rPr lang="da-DK" sz="2400"/>
              <a:t>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2"/>
              </a:rPr>
              <a:t>many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programming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340883"/>
            <a:ext cx="5388016" cy="1022152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(collectively: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60185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2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January 2023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3633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id",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39580</TotalTime>
  <Words>4165</Words>
  <Application>Microsoft Office PowerPoint</Application>
  <PresentationFormat>Widescreen</PresentationFormat>
  <Paragraphs>605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1197</cp:revision>
  <dcterms:created xsi:type="dcterms:W3CDTF">2017-10-19T06:54:16Z</dcterms:created>
  <dcterms:modified xsi:type="dcterms:W3CDTF">2023-03-06T11:20:15Z</dcterms:modified>
</cp:coreProperties>
</file>