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05D2A-7BDA-40BC-B748-BD3D6CCF9001}" v="1" dt="2025-03-03T17:00:55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4929" autoAdjust="0"/>
  </p:normalViewPr>
  <p:slideViewPr>
    <p:cSldViewPr snapToGrid="0">
      <p:cViewPr varScale="1">
        <p:scale>
          <a:sx n="136" d="100"/>
          <a:sy n="136" d="100"/>
        </p:scale>
        <p:origin x="168" y="12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</pc:sldChg>
    </pc:docChg>
  </pc:docChgLst>
  <pc:docChgLst>
    <pc:chgData name="Gerth Stølting Brodal" userId="04ef4784-6591-4f86-a140-f5c3b108582a" providerId="ADAL" clId="{9D905D2A-7BDA-40BC-B748-BD3D6CCF9001}"/>
    <pc:docChg chg="custSel modSld">
      <pc:chgData name="Gerth Stølting Brodal" userId="04ef4784-6591-4f86-a140-f5c3b108582a" providerId="ADAL" clId="{9D905D2A-7BDA-40BC-B748-BD3D6CCF9001}" dt="2025-03-03T17:02:52.756" v="65" actId="1076"/>
      <pc:docMkLst>
        <pc:docMk/>
      </pc:docMkLst>
      <pc:sldChg chg="modNotesTx">
        <pc:chgData name="Gerth Stølting Brodal" userId="04ef4784-6591-4f86-a140-f5c3b108582a" providerId="ADAL" clId="{9D905D2A-7BDA-40BC-B748-BD3D6CCF9001}" dt="2025-03-03T08:51:24.734" v="54" actId="20577"/>
        <pc:sldMkLst>
          <pc:docMk/>
          <pc:sldMk cId="3634352186" sldId="619"/>
        </pc:sldMkLst>
      </pc:sldChg>
      <pc:sldChg chg="modSp mod">
        <pc:chgData name="Gerth Stølting Brodal" userId="04ef4784-6591-4f86-a140-f5c3b108582a" providerId="ADAL" clId="{9D905D2A-7BDA-40BC-B748-BD3D6CCF9001}" dt="2025-03-03T08:47:54.772" v="0" actId="20577"/>
        <pc:sldMkLst>
          <pc:docMk/>
          <pc:sldMk cId="860418074" sldId="639"/>
        </pc:sldMkLst>
        <pc:spChg chg="mod">
          <ac:chgData name="Gerth Stølting Brodal" userId="04ef4784-6591-4f86-a140-f5c3b108582a" providerId="ADAL" clId="{9D905D2A-7BDA-40BC-B748-BD3D6CCF9001}" dt="2025-03-03T08:47:54.772" v="0" actId="20577"/>
          <ac:spMkLst>
            <pc:docMk/>
            <pc:sldMk cId="860418074" sldId="6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9D905D2A-7BDA-40BC-B748-BD3D6CCF9001}" dt="2025-03-03T17:02:52.756" v="65" actId="1076"/>
        <pc:sldMkLst>
          <pc:docMk/>
          <pc:sldMk cId="1240346704" sldId="659"/>
        </pc:sldMkLst>
        <pc:spChg chg="mod">
          <ac:chgData name="Gerth Stølting Brodal" userId="04ef4784-6591-4f86-a140-f5c3b108582a" providerId="ADAL" clId="{9D905D2A-7BDA-40BC-B748-BD3D6CCF9001}" dt="2025-03-03T17:01:37.559" v="64" actId="14100"/>
          <ac:spMkLst>
            <pc:docMk/>
            <pc:sldMk cId="1240346704" sldId="659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9D905D2A-7BDA-40BC-B748-BD3D6CCF9001}" dt="2025-03-03T17:02:52.756" v="65" actId="1076"/>
          <ac:graphicFrameMkLst>
            <pc:docMk/>
            <pc:sldMk cId="1240346704" sldId="659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91DA5EE-9FE5-4323-8FC4-B1817E7AE0A9}"/>
    <pc:docChg chg="undo custSel modSld">
      <pc:chgData name="Gerth Stølting Brodal" userId="04ef4784-6591-4f86-a140-f5c3b108582a" providerId="ADAL" clId="{A91DA5EE-9FE5-4323-8FC4-B1817E7AE0A9}" dt="2023-03-10T23:40:34.843" v="133" actId="6549"/>
      <pc:docMkLst>
        <pc:docMk/>
      </pc:docMkLst>
      <pc:sldChg chg="modSp mod">
        <pc:chgData name="Gerth Stølting Brodal" userId="04ef4784-6591-4f86-a140-f5c3b108582a" providerId="ADAL" clId="{A91DA5EE-9FE5-4323-8FC4-B1817E7AE0A9}" dt="2023-03-10T23:40:34.843" v="133" actId="6549"/>
        <pc:sldMkLst>
          <pc:docMk/>
          <pc:sldMk cId="4233564356" sldId="647"/>
        </pc:sldMkLst>
      </pc:sldChg>
      <pc:sldChg chg="modNotesTx">
        <pc:chgData name="Gerth Stølting Brodal" userId="04ef4784-6591-4f86-a140-f5c3b108582a" providerId="ADAL" clId="{A91DA5EE-9FE5-4323-8FC4-B1817E7AE0A9}" dt="2023-03-08T08:17:23.389" v="122" actId="20577"/>
        <pc:sldMkLst>
          <pc:docMk/>
          <pc:sldMk cId="888733723" sldId="655"/>
        </pc:sldMkLst>
      </pc:sldChg>
      <pc:sldChg chg="modSp mod">
        <pc:chgData name="Gerth Stølting Brodal" userId="04ef4784-6591-4f86-a140-f5c3b108582a" providerId="ADAL" clId="{A91DA5EE-9FE5-4323-8FC4-B1817E7AE0A9}" dt="2023-03-08T08:14:55.611" v="1" actId="1035"/>
        <pc:sldMkLst>
          <pc:docMk/>
          <pc:sldMk cId="1185943605" sldId="657"/>
        </pc:sldMkLst>
      </pc:sldChg>
      <pc:sldChg chg="modSp mod">
        <pc:chgData name="Gerth Stølting Brodal" userId="04ef4784-6591-4f86-a140-f5c3b108582a" providerId="ADAL" clId="{A91DA5EE-9FE5-4323-8FC4-B1817E7AE0A9}" dt="2023-03-08T11:29:37.318" v="125" actId="14100"/>
        <pc:sldMkLst>
          <pc:docMk/>
          <pc:sldMk cId="2050772099" sldId="669"/>
        </pc:sldMkLst>
      </pc:sldChg>
    </pc:docChg>
  </pc:docChgLst>
  <pc:docChgLst>
    <pc:chgData name="Gerth Stølting Brodal" userId="04ef4784-6591-4f86-a140-f5c3b108582a" providerId="ADAL" clId="{0503BB6B-FBF1-446E-8B69-27FAE64E3F3E}"/>
    <pc:docChg chg="undo custSel modSld">
      <pc:chgData name="Gerth Stølting Brodal" userId="04ef4784-6591-4f86-a140-f5c3b108582a" providerId="ADAL" clId="{0503BB6B-FBF1-446E-8B69-27FAE64E3F3E}" dt="2024-03-04T08:25:53.901" v="79" actId="20577"/>
      <pc:docMkLst>
        <pc:docMk/>
      </pc:docMkLst>
      <pc:sldChg chg="modSp mod">
        <pc:chgData name="Gerth Stølting Brodal" userId="04ef4784-6591-4f86-a140-f5c3b108582a" providerId="ADAL" clId="{0503BB6B-FBF1-446E-8B69-27FAE64E3F3E}" dt="2024-03-04T07:58:48.778" v="56" actId="20577"/>
        <pc:sldMkLst>
          <pc:docMk/>
          <pc:sldMk cId="2384964314" sldId="616"/>
        </pc:sldMkLst>
      </pc:sldChg>
      <pc:sldChg chg="modSp mod">
        <pc:chgData name="Gerth Stølting Brodal" userId="04ef4784-6591-4f86-a140-f5c3b108582a" providerId="ADAL" clId="{0503BB6B-FBF1-446E-8B69-27FAE64E3F3E}" dt="2024-03-03T19:56:06.701" v="6" actId="14734"/>
        <pc:sldMkLst>
          <pc:docMk/>
          <pc:sldMk cId="3634352186" sldId="619"/>
        </pc:sldMkLst>
      </pc:sldChg>
      <pc:sldChg chg="modNotesTx">
        <pc:chgData name="Gerth Stølting Brodal" userId="04ef4784-6591-4f86-a140-f5c3b108582a" providerId="ADAL" clId="{0503BB6B-FBF1-446E-8B69-27FAE64E3F3E}" dt="2024-03-04T07:54:51.204" v="49" actId="20577"/>
        <pc:sldMkLst>
          <pc:docMk/>
          <pc:sldMk cId="293888708" sldId="650"/>
        </pc:sldMkLst>
      </pc:sldChg>
      <pc:sldChg chg="modSp mod">
        <pc:chgData name="Gerth Stølting Brodal" userId="04ef4784-6591-4f86-a140-f5c3b108582a" providerId="ADAL" clId="{0503BB6B-FBF1-446E-8B69-27FAE64E3F3E}" dt="2024-03-04T08:19:07.718" v="60" actId="6549"/>
        <pc:sldMkLst>
          <pc:docMk/>
          <pc:sldMk cId="3378995729" sldId="654"/>
        </pc:sldMkLst>
      </pc:sldChg>
      <pc:sldChg chg="modSp mod">
        <pc:chgData name="Gerth Stølting Brodal" userId="04ef4784-6591-4f86-a140-f5c3b108582a" providerId="ADAL" clId="{0503BB6B-FBF1-446E-8B69-27FAE64E3F3E}" dt="2024-03-04T08:25:53.901" v="79" actId="20577"/>
        <pc:sldMkLst>
          <pc:docMk/>
          <pc:sldMk cId="1185943605" sldId="6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attributes must be </a:t>
            </a:r>
            <a:r>
              <a:rPr lang="en-US" b="1" dirty="0"/>
              <a:t>declared</a:t>
            </a:r>
            <a:r>
              <a:rPr lang="en-US" b="0" dirty="0"/>
              <a:t> and have a default value, so that they are always defined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Default hash(</a:t>
            </a:r>
            <a:r>
              <a:rPr lang="da-DK" dirty="0" err="1"/>
              <a:t>object</a:t>
            </a:r>
            <a:r>
              <a:rPr lang="da-DK" dirty="0"/>
              <a:t>) =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address</a:t>
            </a:r>
            <a:r>
              <a:rPr lang="da-DK" dirty="0"/>
              <a:t> //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builtin</a:t>
            </a:r>
            <a:r>
              <a:rPr lang="da-DK" dirty="0"/>
              <a:t> class is "list"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object-oriented_programming_langu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534027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Student('Pluto')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572" y="1690689"/>
            <a:ext cx="8685628" cy="148861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4610"/>
              </p:ext>
            </p:extLst>
          </p:nvPr>
        </p:nvGraphicFramePr>
        <p:xfrm>
          <a:off x="1991703" y="3252357"/>
          <a:ext cx="820859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5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f"Student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('{self.name}', '{self.id}')"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792436"/>
            <a:ext cx="5834743" cy="4723458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</a:p>
          <a:p>
            <a:pPr marL="0" indent="0" fontAlgn="ctr">
              <a:buNone/>
            </a:pP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7280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'Sum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print('_x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3"/>
              </a:rPr>
              <a:t>many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programming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847" y="5965499"/>
            <a:ext cx="8004717" cy="892501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636652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__doc__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3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March 2024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83888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'has id',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40044</TotalTime>
  <Words>4194</Words>
  <Application>Microsoft Office PowerPoint</Application>
  <PresentationFormat>Widescreen</PresentationFormat>
  <Paragraphs>609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2025-03-03T17:02:54Z</dcterms:modified>
</cp:coreProperties>
</file>