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E23E9-4768-40CE-B370-48443915BC4B}" v="7" dt="2025-03-26T08:12:11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46011" autoAdjust="0"/>
  </p:normalViewPr>
  <p:slideViewPr>
    <p:cSldViewPr snapToGrid="0">
      <p:cViewPr varScale="1">
        <p:scale>
          <a:sx n="82" d="100"/>
          <a:sy n="82" d="100"/>
        </p:scale>
        <p:origin x="2832" y="60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BAB94BD-0E9F-4ADC-9293-77F5DC9D0D68}"/>
    <pc:docChg chg="modSld">
      <pc:chgData name="Gerth Stølting Brodal" userId="04ef4784-6591-4f86-a140-f5c3b108582a" providerId="ADAL" clId="{0BAB94BD-0E9F-4ADC-9293-77F5DC9D0D68}" dt="2024-04-08T12:25:42.513" v="60" actId="20577"/>
      <pc:docMkLst>
        <pc:docMk/>
      </pc:docMkLst>
      <pc:sldChg chg="modSp mod">
        <pc:chgData name="Gerth Stølting Brodal" userId="04ef4784-6591-4f86-a140-f5c3b108582a" providerId="ADAL" clId="{0BAB94BD-0E9F-4ADC-9293-77F5DC9D0D68}" dt="2024-04-08T07:50:28.309" v="42" actId="20577"/>
        <pc:sldMkLst>
          <pc:docMk/>
          <pc:sldMk cId="3157069365" sldId="740"/>
        </pc:sldMkLst>
      </pc:sldChg>
      <pc:sldChg chg="modNotesTx">
        <pc:chgData name="Gerth Stølting Brodal" userId="04ef4784-6591-4f86-a140-f5c3b108582a" providerId="ADAL" clId="{0BAB94BD-0E9F-4ADC-9293-77F5DC9D0D68}" dt="2024-04-08T07:17:49.620" v="41" actId="20577"/>
        <pc:sldMkLst>
          <pc:docMk/>
          <pc:sldMk cId="4115646034" sldId="753"/>
        </pc:sldMkLst>
      </pc:sldChg>
      <pc:sldChg chg="modSp mod">
        <pc:chgData name="Gerth Stølting Brodal" userId="04ef4784-6591-4f86-a140-f5c3b108582a" providerId="ADAL" clId="{0BAB94BD-0E9F-4ADC-9293-77F5DC9D0D68}" dt="2024-04-08T12:25:42.513" v="60" actId="20577"/>
        <pc:sldMkLst>
          <pc:docMk/>
          <pc:sldMk cId="2510596143" sldId="755"/>
        </pc:sldMkLst>
      </pc:sldChg>
    </pc:docChg>
  </pc:docChgLst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</pc:sldChg>
    </pc:docChg>
  </pc:docChgLst>
  <pc:docChgLst>
    <pc:chgData name="Gerth Stølting Brodal" userId="04ef4784-6591-4f86-a140-f5c3b108582a" providerId="ADAL" clId="{E52E23E9-4768-40CE-B370-48443915BC4B}"/>
    <pc:docChg chg="undo custSel modSld">
      <pc:chgData name="Gerth Stølting Brodal" userId="04ef4784-6591-4f86-a140-f5c3b108582a" providerId="ADAL" clId="{E52E23E9-4768-40CE-B370-48443915BC4B}" dt="2025-03-26T08:12:40.448" v="196" actId="1035"/>
      <pc:docMkLst>
        <pc:docMk/>
      </pc:docMkLst>
      <pc:sldChg chg="addSp modSp mod">
        <pc:chgData name="Gerth Stølting Brodal" userId="04ef4784-6591-4f86-a140-f5c3b108582a" providerId="ADAL" clId="{E52E23E9-4768-40CE-B370-48443915BC4B}" dt="2025-03-26T07:50:23.260" v="81" actId="1038"/>
        <pc:sldMkLst>
          <pc:docMk/>
          <pc:sldMk cId="4115646034" sldId="753"/>
        </pc:sldMkLst>
        <pc:spChg chg="add mod">
          <ac:chgData name="Gerth Stølting Brodal" userId="04ef4784-6591-4f86-a140-f5c3b108582a" providerId="ADAL" clId="{E52E23E9-4768-40CE-B370-48443915BC4B}" dt="2025-03-26T07:50:23.260" v="81" actId="1038"/>
          <ac:spMkLst>
            <pc:docMk/>
            <pc:sldMk cId="4115646034" sldId="753"/>
            <ac:spMk id="9" creationId="{CF633ABE-04BB-BEA3-2AB1-AB1DF2823887}"/>
          </ac:spMkLst>
        </pc:spChg>
        <pc:graphicFrameChg chg="modGraphic">
          <ac:chgData name="Gerth Stølting Brodal" userId="04ef4784-6591-4f86-a140-f5c3b108582a" providerId="ADAL" clId="{E52E23E9-4768-40CE-B370-48443915BC4B}" dt="2025-03-26T07:49:43.108" v="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E52E23E9-4768-40CE-B370-48443915BC4B}" dt="2025-03-26T07:49:54.588" v="9" actId="1076"/>
          <ac:picMkLst>
            <pc:docMk/>
            <pc:sldMk cId="4115646034" sldId="753"/>
            <ac:picMk id="3" creationId="{DC2D2D41-C5E8-9710-8570-8CC2097A8D39}"/>
          </ac:picMkLst>
        </pc:picChg>
      </pc:sldChg>
      <pc:sldChg chg="modSp mod">
        <pc:chgData name="Gerth Stølting Brodal" userId="04ef4784-6591-4f86-a140-f5c3b108582a" providerId="ADAL" clId="{E52E23E9-4768-40CE-B370-48443915BC4B}" dt="2025-03-26T08:12:40.448" v="196" actId="1035"/>
        <pc:sldMkLst>
          <pc:docMk/>
          <pc:sldMk cId="3441406672" sldId="769"/>
        </pc:sldMkLst>
        <pc:graphicFrameChg chg="mod modGraphic">
          <ac:chgData name="Gerth Stølting Brodal" userId="04ef4784-6591-4f86-a140-f5c3b108582a" providerId="ADAL" clId="{E52E23E9-4768-40CE-B370-48443915BC4B}" dt="2025-03-26T08:12:40.448" v="196" actId="1035"/>
          <ac:graphicFrameMkLst>
            <pc:docMk/>
            <pc:sldMk cId="3441406672" sldId="769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52E23E9-4768-40CE-B370-48443915BC4B}" dt="2025-03-26T07:57:50.004" v="152" actId="20577"/>
        <pc:sldMkLst>
          <pc:docMk/>
          <pc:sldMk cId="1808197162" sldId="775"/>
        </pc:sldMkLst>
        <pc:graphicFrameChg chg="mod modGraphic">
          <ac:chgData name="Gerth Stølting Brodal" userId="04ef4784-6591-4f86-a140-f5c3b108582a" providerId="ADAL" clId="{E52E23E9-4768-40CE-B370-48443915BC4B}" dt="2025-03-26T07:56:22.326" v="88" actId="20577"/>
          <ac:graphicFrameMkLst>
            <pc:docMk/>
            <pc:sldMk cId="1808197162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</pc:sldChg>
    </pc:docChg>
  </pc:docChgLst>
  <pc:docChgLst>
    <pc:chgData name="Gerth Stølting Brodal" userId="04ef4784-6591-4f86-a140-f5c3b108582a" providerId="ADAL" clId="{0BA5ECDB-CBBA-4E45-A197-F342682FF4EC}"/>
    <pc:docChg chg="custSel modSld">
      <pc:chgData name="Gerth Stølting Brodal" userId="04ef4784-6591-4f86-a140-f5c3b108582a" providerId="ADAL" clId="{0BA5ECDB-CBBA-4E45-A197-F342682FF4EC}" dt="2024-04-10T07:07:23.170" v="85" actId="20577"/>
      <pc:docMkLst>
        <pc:docMk/>
      </pc:docMkLst>
      <pc:sldChg chg="modNotesTx">
        <pc:chgData name="Gerth Stølting Brodal" userId="04ef4784-6591-4f86-a140-f5c3b108582a" providerId="ADAL" clId="{0BA5ECDB-CBBA-4E45-A197-F342682FF4EC}" dt="2024-04-10T07:07:23.170" v="85" actId="20577"/>
        <pc:sldMkLst>
          <pc:docMk/>
          <pc:sldMk cId="4024228852" sldId="7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= matrix with values interpreted as how bright </a:t>
            </a:r>
            <a:r>
              <a:rPr lang="en-US"/>
              <a:t>each pixel is</a:t>
            </a:r>
            <a:endParaRPr lang="en-US" dirty="0"/>
          </a:p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</a:t>
            </a:r>
            <a:r>
              <a:rPr lang="en-US" baseline="0"/>
              <a:t>with </a:t>
            </a:r>
            <a:r>
              <a:rPr lang="en-US" b="1" baseline="0"/>
              <a:t>int32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Until</a:t>
            </a:r>
            <a:r>
              <a:rPr lang="da-DK" b="0" dirty="0"/>
              <a:t> </a:t>
            </a:r>
            <a:r>
              <a:rPr lang="da-DK" b="0" dirty="0" err="1"/>
              <a:t>numpy</a:t>
            </a:r>
            <a:r>
              <a:rPr lang="da-DK" b="0" dirty="0"/>
              <a:t> Version 2.0 </a:t>
            </a:r>
            <a:r>
              <a:rPr lang="da-DK" b="0" dirty="0" err="1"/>
              <a:t>one</a:t>
            </a:r>
            <a:r>
              <a:rPr lang="da-DK" b="0" dirty="0"/>
              <a:t> </a:t>
            </a:r>
            <a:r>
              <a:rPr lang="da-DK" b="0" dirty="0" err="1"/>
              <a:t>could</a:t>
            </a:r>
            <a:r>
              <a:rPr lang="da-DK" b="0" dirty="0"/>
              <a:t> </a:t>
            </a:r>
            <a:r>
              <a:rPr lang="da-DK" b="0" dirty="0" err="1"/>
              <a:t>use</a:t>
            </a:r>
            <a:r>
              <a:rPr lang="da-DK" b="0" dirty="0"/>
              <a:t> </a:t>
            </a:r>
            <a:r>
              <a:rPr lang="da-DK" b="0" dirty="0" err="1"/>
              <a:t>np</a:t>
            </a:r>
            <a:r>
              <a:rPr lang="da-DK" b="0" dirty="0"/>
              <a:t>.</a:t>
            </a:r>
            <a:r>
              <a:rPr lang="en-US" b="0" dirty="0" err="1"/>
              <a:t>sctypes</a:t>
            </a:r>
            <a:r>
              <a:rPr lang="en-US" b="0" dirty="0"/>
              <a:t> to get all types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9625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800" b="1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modifies view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3866"/>
              </p:ext>
            </p:extLst>
          </p:nvPr>
        </p:nvGraphicFramePr>
        <p:xfrm>
          <a:off x="385470" y="3188678"/>
          <a:ext cx="5407660" cy="321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32554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2919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known</a:t>
                </a:r>
                <a:r>
                  <a:rPr lang="da-DK" dirty="0"/>
                  <a:t>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fit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 r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97701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2D2D41-C5E8-9710-8570-8CC2097A8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4658413"/>
            <a:ext cx="487666" cy="4059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33ABE-04BB-BEA3-2AB1-AB1DF2823887}"/>
              </a:ext>
            </a:extLst>
          </p:cNvPr>
          <p:cNvSpPr txBox="1"/>
          <p:nvPr/>
        </p:nvSpPr>
        <p:spPr>
          <a:xfrm>
            <a:off x="11486271" y="4986905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slow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45987"/>
              </p:ext>
            </p:extLst>
          </p:nvPr>
        </p:nvGraphicFramePr>
        <p:xfrm>
          <a:off x="703790" y="2685144"/>
          <a:ext cx="10784420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list(np.sctypeDict)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['bool', 'float16', 'float32', 'float64', 'longdouble', 'complex64', 'complex128', 'clongdouble', 'bytes_', 'str_', 'void', 'object_', 'datetime64', 'timedelta64', 'int8', 'byte', 'uint8', 'ubyte', 'int16', 'short', 'uint16', 'ushort', 'intc', 'uintc', 'int32', 'long', 'uint32', 'ulong', 'int64', 'longlong', 'uint64', 'ulonglong', 'intp', 'uintp', 'double', 'cdouble', 'single', 'csingle', 'half', 'bool_', 'int_', 'uint', 'float', 'complex', 'object', 'bytes', 'a', 'int', 'str', 'unicode']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50143</TotalTime>
  <Words>6142</Words>
  <Application>Microsoft Office PowerPoint</Application>
  <PresentationFormat>Widescreen</PresentationFormat>
  <Paragraphs>713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2025-03-26T08:12:41Z</dcterms:modified>
</cp:coreProperties>
</file>