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82" r:id="rId34"/>
    <p:sldId id="749" r:id="rId35"/>
    <p:sldId id="778" r:id="rId36"/>
    <p:sldId id="781" r:id="rId37"/>
    <p:sldId id="417" r:id="rId38"/>
    <p:sldId id="776" r:id="rId39"/>
    <p:sldId id="411" r:id="rId40"/>
    <p:sldId id="410" r:id="rId41"/>
    <p:sldId id="412" r:id="rId42"/>
    <p:sldId id="514" r:id="rId43"/>
    <p:sldId id="413" r:id="rId44"/>
    <p:sldId id="750" r:id="rId45"/>
    <p:sldId id="751" r:id="rId46"/>
    <p:sldId id="775" r:id="rId47"/>
    <p:sldId id="414" r:id="rId48"/>
    <p:sldId id="774" r:id="rId4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FE308-F6CA-43F9-8EC3-6C511AACED34}" v="15" dt="2025-03-24T14:40:38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028" autoAdjust="0"/>
  </p:normalViewPr>
  <p:slideViewPr>
    <p:cSldViewPr snapToGrid="0">
      <p:cViewPr varScale="1">
        <p:scale>
          <a:sx n="164" d="100"/>
          <a:sy n="164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9F6D6B65-5F67-46A4-9F67-B0D4BDEF754E}"/>
    <pc:docChg chg="undo redo custSel addSld modSld">
      <pc:chgData name="Gerth Stølting Brodal" userId="04ef4784-6591-4f86-a140-f5c3b108582a" providerId="ADAL" clId="{9F6D6B65-5F67-46A4-9F67-B0D4BDEF754E}" dt="2024-04-08T06:09:21.248" v="1056" actId="20577"/>
      <pc:docMkLst>
        <pc:docMk/>
      </pc:docMkLst>
      <pc:sldChg chg="modSp mod modAnim modNotesTx">
        <pc:chgData name="Gerth Stølting Brodal" userId="04ef4784-6591-4f86-a140-f5c3b108582a" providerId="ADAL" clId="{9F6D6B65-5F67-46A4-9F67-B0D4BDEF754E}" dt="2024-04-08T06:09:21.248" v="1056" actId="20577"/>
        <pc:sldMkLst>
          <pc:docMk/>
          <pc:sldMk cId="2934045432" sldId="411"/>
        </pc:sldMkLst>
      </pc:sldChg>
      <pc:sldChg chg="modNotesTx">
        <pc:chgData name="Gerth Stølting Brodal" userId="04ef4784-6591-4f86-a140-f5c3b108582a" providerId="ADAL" clId="{9F6D6B65-5F67-46A4-9F67-B0D4BDEF754E}" dt="2024-04-03T07:05:46.715" v="584" actId="20577"/>
        <pc:sldMkLst>
          <pc:docMk/>
          <pc:sldMk cId="3340473701" sldId="474"/>
        </pc:sldMkLst>
      </pc:sldChg>
      <pc:sldChg chg="modSp mod">
        <pc:chgData name="Gerth Stølting Brodal" userId="04ef4784-6591-4f86-a140-f5c3b108582a" providerId="ADAL" clId="{9F6D6B65-5F67-46A4-9F67-B0D4BDEF754E}" dt="2024-04-08T06:04:07.199" v="1054" actId="20577"/>
        <pc:sldMkLst>
          <pc:docMk/>
          <pc:sldMk cId="3126415133" sldId="514"/>
        </pc:sldMkLst>
      </pc:sldChg>
      <pc:sldChg chg="modSp mod">
        <pc:chgData name="Gerth Stølting Brodal" userId="04ef4784-6591-4f86-a140-f5c3b108582a" providerId="ADAL" clId="{9F6D6B65-5F67-46A4-9F67-B0D4BDEF754E}" dt="2024-04-03T07:40:48.247" v="596" actId="1036"/>
        <pc:sldMkLst>
          <pc:docMk/>
          <pc:sldMk cId="3222742964" sldId="749"/>
        </pc:sldMkLst>
      </pc:sldChg>
      <pc:sldChg chg="modSp mod">
        <pc:chgData name="Gerth Stølting Brodal" userId="04ef4784-6591-4f86-a140-f5c3b108582a" providerId="ADAL" clId="{9F6D6B65-5F67-46A4-9F67-B0D4BDEF754E}" dt="2024-04-03T07:19:36.103" v="586" actId="1076"/>
        <pc:sldMkLst>
          <pc:docMk/>
          <pc:sldMk cId="333618493" sldId="759"/>
        </pc:sldMkLst>
      </pc:sldChg>
      <pc:sldChg chg="modSp mod">
        <pc:chgData name="Gerth Stølting Brodal" userId="04ef4784-6591-4f86-a140-f5c3b108582a" providerId="ADAL" clId="{9F6D6B65-5F67-46A4-9F67-B0D4BDEF754E}" dt="2024-04-03T07:27:16.677" v="587" actId="207"/>
        <pc:sldMkLst>
          <pc:docMk/>
          <pc:sldMk cId="395635410" sldId="766"/>
        </pc:sldMkLst>
      </pc:sldChg>
      <pc:sldChg chg="modSp mod modShow modNotesTx">
        <pc:chgData name="Gerth Stølting Brodal" userId="04ef4784-6591-4f86-a140-f5c3b108582a" providerId="ADAL" clId="{9F6D6B65-5F67-46A4-9F67-B0D4BDEF754E}" dt="2024-04-05T21:59:17.757" v="918" actId="20577"/>
        <pc:sldMkLst>
          <pc:docMk/>
          <pc:sldMk cId="480717942" sldId="773"/>
        </pc:sldMkLst>
      </pc:sldChg>
      <pc:sldChg chg="modSp mod">
        <pc:chgData name="Gerth Stølting Brodal" userId="04ef4784-6591-4f86-a140-f5c3b108582a" providerId="ADAL" clId="{9F6D6B65-5F67-46A4-9F67-B0D4BDEF754E}" dt="2024-04-08T05:55:47.199" v="953" actId="20577"/>
        <pc:sldMkLst>
          <pc:docMk/>
          <pc:sldMk cId="3420663450" sldId="776"/>
        </pc:sldMkLst>
      </pc:sldChg>
      <pc:sldChg chg="addSp delSp modSp new mod modNotesTx">
        <pc:chgData name="Gerth Stølting Brodal" userId="04ef4784-6591-4f86-a140-f5c3b108582a" providerId="ADAL" clId="{9F6D6B65-5F67-46A4-9F67-B0D4BDEF754E}" dt="2024-04-03T07:41:49.551" v="624" actId="1035"/>
        <pc:sldMkLst>
          <pc:docMk/>
          <pc:sldMk cId="657033750" sldId="781"/>
        </pc:sldMkLst>
      </pc:sldChg>
      <pc:sldChg chg="addSp delSp modSp add mod">
        <pc:chgData name="Gerth Stølting Brodal" userId="04ef4784-6591-4f86-a140-f5c3b108582a" providerId="ADAL" clId="{9F6D6B65-5F67-46A4-9F67-B0D4BDEF754E}" dt="2024-04-05T22:01:37.265" v="938" actId="14100"/>
        <pc:sldMkLst>
          <pc:docMk/>
          <pc:sldMk cId="235706441" sldId="782"/>
        </pc:sldMkLst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</pc:sldChg>
    </pc:docChg>
  </pc:docChgLst>
  <pc:docChgLst>
    <pc:chgData name="Gerth Stølting Brodal" userId="04ef4784-6591-4f86-a140-f5c3b108582a" providerId="ADAL" clId="{E14FE308-F6CA-43F9-8EC3-6C511AACED34}"/>
    <pc:docChg chg="undo redo custSel modSld">
      <pc:chgData name="Gerth Stølting Brodal" userId="04ef4784-6591-4f86-a140-f5c3b108582a" providerId="ADAL" clId="{E14FE308-F6CA-43F9-8EC3-6C511AACED34}" dt="2025-03-26T08:26:49.541" v="1022" actId="207"/>
      <pc:docMkLst>
        <pc:docMk/>
      </pc:docMkLst>
      <pc:sldChg chg="addSp delSp modSp mod modNotesTx">
        <pc:chgData name="Gerth Stølting Brodal" userId="04ef4784-6591-4f86-a140-f5c3b108582a" providerId="ADAL" clId="{E14FE308-F6CA-43F9-8EC3-6C511AACED34}" dt="2025-03-24T14:44:22.767" v="769" actId="1038"/>
        <pc:sldMkLst>
          <pc:docMk/>
          <pc:sldMk cId="3019007741" sldId="762"/>
        </pc:sldMkLst>
        <pc:spChg chg="mod">
          <ac:chgData name="Gerth Stølting Brodal" userId="04ef4784-6591-4f86-a140-f5c3b108582a" providerId="ADAL" clId="{E14FE308-F6CA-43F9-8EC3-6C511AACED34}" dt="2025-03-24T14:44:22.767" v="769" actId="1038"/>
          <ac:spMkLst>
            <pc:docMk/>
            <pc:sldMk cId="3019007741" sldId="762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14FE308-F6CA-43F9-8EC3-6C511AACED34}" dt="2025-03-24T14:37:56.719" v="626" actId="1035"/>
          <ac:spMkLst>
            <pc:docMk/>
            <pc:sldMk cId="3019007741" sldId="762"/>
            <ac:spMk id="12" creationId="{00000000-0000-0000-0000-000000000000}"/>
          </ac:spMkLst>
        </pc:spChg>
        <pc:spChg chg="add mod">
          <ac:chgData name="Gerth Stølting Brodal" userId="04ef4784-6591-4f86-a140-f5c3b108582a" providerId="ADAL" clId="{E14FE308-F6CA-43F9-8EC3-6C511AACED34}" dt="2025-03-24T14:42:02.737" v="737" actId="1037"/>
          <ac:spMkLst>
            <pc:docMk/>
            <pc:sldMk cId="3019007741" sldId="762"/>
            <ac:spMk id="19" creationId="{99E5BCA3-8FE8-9F55-4B52-3C1FF2D44901}"/>
          </ac:spMkLst>
        </pc:spChg>
        <pc:spChg chg="mod">
          <ac:chgData name="Gerth Stølting Brodal" userId="04ef4784-6591-4f86-a140-f5c3b108582a" providerId="ADAL" clId="{E14FE308-F6CA-43F9-8EC3-6C511AACED34}" dt="2025-03-24T14:24:57.377" v="337" actId="1036"/>
          <ac:spMkLst>
            <pc:docMk/>
            <pc:sldMk cId="3019007741" sldId="762"/>
            <ac:spMk id="23" creationId="{00000000-0000-0000-0000-000000000000}"/>
          </ac:spMkLst>
        </pc:spChg>
        <pc:spChg chg="mod">
          <ac:chgData name="Gerth Stølting Brodal" userId="04ef4784-6591-4f86-a140-f5c3b108582a" providerId="ADAL" clId="{E14FE308-F6CA-43F9-8EC3-6C511AACED34}" dt="2025-03-24T14:25:30.579" v="373" actId="1035"/>
          <ac:spMkLst>
            <pc:docMk/>
            <pc:sldMk cId="3019007741" sldId="762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E14FE308-F6CA-43F9-8EC3-6C511AACED34}" dt="2025-03-24T14:43:18.082" v="755" actId="20577"/>
          <ac:graphicFrameMkLst>
            <pc:docMk/>
            <pc:sldMk cId="3019007741" sldId="762"/>
            <ac:graphicFrameMk id="4" creationId="{00000000-0000-0000-0000-000000000000}"/>
          </ac:graphicFrameMkLst>
        </pc:graphicFrameChg>
        <pc:picChg chg="add mod ord">
          <ac:chgData name="Gerth Stølting Brodal" userId="04ef4784-6591-4f86-a140-f5c3b108582a" providerId="ADAL" clId="{E14FE308-F6CA-43F9-8EC3-6C511AACED34}" dt="2025-03-24T14:31:51.287" v="453" actId="1036"/>
          <ac:picMkLst>
            <pc:docMk/>
            <pc:sldMk cId="3019007741" sldId="762"/>
            <ac:picMk id="7" creationId="{79EFA569-7FF4-6212-355A-A537F9079107}"/>
          </ac:picMkLst>
        </pc:picChg>
        <pc:picChg chg="add mod">
          <ac:chgData name="Gerth Stølting Brodal" userId="04ef4784-6591-4f86-a140-f5c3b108582a" providerId="ADAL" clId="{E14FE308-F6CA-43F9-8EC3-6C511AACED34}" dt="2025-03-24T14:42:02.737" v="737" actId="1037"/>
          <ac:picMkLst>
            <pc:docMk/>
            <pc:sldMk cId="3019007741" sldId="762"/>
            <ac:picMk id="15" creationId="{4E7D3509-2B87-44A8-9428-406F9C8E8796}"/>
          </ac:picMkLst>
        </pc:picChg>
        <pc:cxnChg chg="mod">
          <ac:chgData name="Gerth Stølting Brodal" userId="04ef4784-6591-4f86-a140-f5c3b108582a" providerId="ADAL" clId="{E14FE308-F6CA-43F9-8EC3-6C511AACED34}" dt="2025-03-24T14:37:54.005" v="616" actId="14100"/>
          <ac:cxnSpMkLst>
            <pc:docMk/>
            <pc:sldMk cId="3019007741" sldId="762"/>
            <ac:cxnSpMk id="9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32:02.053" v="454" actId="14100"/>
          <ac:cxnSpMkLst>
            <pc:docMk/>
            <pc:sldMk cId="3019007741" sldId="762"/>
            <ac:cxnSpMk id="13" creationId="{00000000-0000-0000-0000-000000000000}"/>
          </ac:cxnSpMkLst>
        </pc:cxnChg>
        <pc:cxnChg chg="add mod">
          <ac:chgData name="Gerth Stølting Brodal" userId="04ef4784-6591-4f86-a140-f5c3b108582a" providerId="ADAL" clId="{E14FE308-F6CA-43F9-8EC3-6C511AACED34}" dt="2025-03-24T14:42:37.734" v="739" actId="14100"/>
          <ac:cxnSpMkLst>
            <pc:docMk/>
            <pc:sldMk cId="3019007741" sldId="762"/>
            <ac:cxnSpMk id="20" creationId="{F2F527C2-7C9F-B61B-1821-3CDDE56B40BF}"/>
          </ac:cxnSpMkLst>
        </pc:cxnChg>
        <pc:cxnChg chg="mod">
          <ac:chgData name="Gerth Stølting Brodal" userId="04ef4784-6591-4f86-a140-f5c3b108582a" providerId="ADAL" clId="{E14FE308-F6CA-43F9-8EC3-6C511AACED34}" dt="2025-03-24T14:43:32.369" v="756" actId="14100"/>
          <ac:cxnSpMkLst>
            <pc:docMk/>
            <pc:sldMk cId="3019007741" sldId="762"/>
            <ac:cxnSpMk id="24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30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37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40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57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5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14FE308-F6CA-43F9-8EC3-6C511AACED34}" dt="2025-03-24T13:38:29.007" v="271"/>
        <pc:sldMkLst>
          <pc:docMk/>
          <pc:sldMk cId="395635410" sldId="766"/>
        </pc:sldMkLst>
        <pc:graphicFrameChg chg="mod modGraphic">
          <ac:chgData name="Gerth Stølting Brodal" userId="04ef4784-6591-4f86-a140-f5c3b108582a" providerId="ADAL" clId="{E14FE308-F6CA-43F9-8EC3-6C511AACED34}" dt="2025-03-24T13:38:29.007" v="271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14FE308-F6CA-43F9-8EC3-6C511AACED34}" dt="2025-03-26T07:08:37.240" v="867" actId="1036"/>
        <pc:sldMkLst>
          <pc:docMk/>
          <pc:sldMk cId="3489682521" sldId="767"/>
        </pc:sldMkLst>
        <pc:graphicFrameChg chg="mod modGraphic">
          <ac:chgData name="Gerth Stølting Brodal" userId="04ef4784-6591-4f86-a140-f5c3b108582a" providerId="ADAL" clId="{E14FE308-F6CA-43F9-8EC3-6C511AACED34}" dt="2025-03-26T07:08:37.240" v="867" actId="1036"/>
          <ac:graphicFrameMkLst>
            <pc:docMk/>
            <pc:sldMk cId="3489682521" sldId="767"/>
            <ac:graphicFrameMk id="10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14FE308-F6CA-43F9-8EC3-6C511AACED34}" dt="2025-03-26T07:17:58.117" v="880" actId="1036"/>
        <pc:sldMkLst>
          <pc:docMk/>
          <pc:sldMk cId="428150823" sldId="770"/>
        </pc:sldMkLst>
        <pc:graphicFrameChg chg="mod modGraphic">
          <ac:chgData name="Gerth Stølting Brodal" userId="04ef4784-6591-4f86-a140-f5c3b108582a" providerId="ADAL" clId="{E14FE308-F6CA-43F9-8EC3-6C511AACED34}" dt="2025-03-26T07:17:58.117" v="880" actId="1036"/>
          <ac:graphicFrameMkLst>
            <pc:docMk/>
            <pc:sldMk cId="428150823" sldId="770"/>
            <ac:graphicFrameMk id="10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14FE308-F6CA-43F9-8EC3-6C511AACED34}" dt="2025-03-26T07:35:10.081" v="996" actId="20577"/>
        <pc:sldMkLst>
          <pc:docMk/>
          <pc:sldMk cId="4211957718" sldId="772"/>
        </pc:sldMkLst>
        <pc:graphicFrameChg chg="modGraphic">
          <ac:chgData name="Gerth Stølting Brodal" userId="04ef4784-6591-4f86-a140-f5c3b108582a" providerId="ADAL" clId="{E14FE308-F6CA-43F9-8EC3-6C511AACED34}" dt="2025-03-26T07:21:51.841" v="940" actId="20577"/>
          <ac:graphicFrameMkLst>
            <pc:docMk/>
            <pc:sldMk cId="4211957718" sldId="77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14FE308-F6CA-43F9-8EC3-6C511AACED34}" dt="2025-03-26T08:26:49.541" v="1022" actId="207"/>
        <pc:sldMkLst>
          <pc:docMk/>
          <pc:sldMk cId="2494763320" sldId="777"/>
        </pc:sldMkLst>
        <pc:spChg chg="mod">
          <ac:chgData name="Gerth Stølting Brodal" userId="04ef4784-6591-4f86-a140-f5c3b108582a" providerId="ADAL" clId="{E14FE308-F6CA-43F9-8EC3-6C511AACED34}" dt="2025-03-24T13:17:34.088" v="67" actId="1037"/>
          <ac:spMkLst>
            <pc:docMk/>
            <pc:sldMk cId="2494763320" sldId="77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14FE308-F6CA-43F9-8EC3-6C511AACED34}" dt="2025-03-26T08:26:49.541" v="1022" actId="207"/>
          <ac:graphicFrameMkLst>
            <pc:docMk/>
            <pc:sldMk cId="2494763320" sldId="777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14FE308-F6CA-43F9-8EC3-6C511AACED34}" dt="2025-03-24T13:17:34.088" v="67" actId="1037"/>
          <ac:cxnSpMkLst>
            <pc:docMk/>
            <pc:sldMk cId="2494763320" sldId="777"/>
            <ac:cxnSpMk id="16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3:17:34.088" v="67" actId="1037"/>
          <ac:cxnSpMkLst>
            <pc:docMk/>
            <pc:sldMk cId="2494763320" sldId="777"/>
            <ac:cxnSpMk id="19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3:17:42.869" v="68" actId="14100"/>
          <ac:cxnSpMkLst>
            <pc:docMk/>
            <pc:sldMk cId="2494763320" sldId="777"/>
            <ac:cxnSpMk id="21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14FE308-F6CA-43F9-8EC3-6C511AACED34}" dt="2025-03-26T07:24:43.491" v="995" actId="20577"/>
        <pc:sldMkLst>
          <pc:docMk/>
          <pc:sldMk cId="533343844" sldId="778"/>
        </pc:sldMkLst>
        <pc:picChg chg="mod">
          <ac:chgData name="Gerth Stølting Brodal" userId="04ef4784-6591-4f86-a140-f5c3b108582a" providerId="ADAL" clId="{E14FE308-F6CA-43F9-8EC3-6C511AACED34}" dt="2025-03-26T07:24:04.510" v="942" actId="1035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Matpllotlib</a:t>
            </a:r>
            <a:r>
              <a:rPr lang="da-DK" dirty="0"/>
              <a:t> and </a:t>
            </a:r>
            <a:r>
              <a:rPr lang="da-DK" dirty="0" err="1"/>
              <a:t>Jupyter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to options –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more Python </a:t>
            </a:r>
            <a:r>
              <a:rPr lang="da-DK" dirty="0" err="1"/>
              <a:t>libraries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&gt;= Python 3.13 - </a:t>
            </a:r>
            <a:r>
              <a:rPr lang="da-DK" baseline="0" dirty="0" err="1"/>
              <a:t>set_data</a:t>
            </a:r>
            <a:r>
              <a:rPr lang="da-DK" baseline="0" dirty="0"/>
              <a:t>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sequence</a:t>
            </a:r>
            <a:r>
              <a:rPr lang="da-DK" baseline="0" dirty="0"/>
              <a:t> as arguments (</a:t>
            </a:r>
            <a:r>
              <a:rPr lang="da-DK" baseline="0" dirty="0" err="1"/>
              <a:t>previously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provide </a:t>
            </a:r>
            <a:r>
              <a:rPr lang="da-DK" baseline="0" dirty="0" err="1"/>
              <a:t>scalars</a:t>
            </a:r>
            <a:r>
              <a:rPr lang="da-DK" baseline="0" dirty="0"/>
              <a:t>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magic below stopped working in recent versions of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%matplotlib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Start from </a:t>
            </a:r>
            <a:r>
              <a:rPr lang="da-DK" dirty="0" err="1"/>
              <a:t>shell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"</a:t>
            </a:r>
            <a:r>
              <a:rPr lang="da-DK" dirty="0" err="1"/>
              <a:t>jupyter</a:t>
            </a:r>
            <a:r>
              <a:rPr lang="da-DK" dirty="0"/>
              <a:t> lab"</a:t>
            </a:r>
          </a:p>
          <a:p>
            <a:endParaRPr lang="da-DK" dirty="0"/>
          </a:p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more information: https://kursuskatalog.au.dk/en/course/120246/Data-Visualization</a:t>
            </a:r>
          </a:p>
          <a:p>
            <a:endParaRPr lang="da-DK" dirty="0"/>
          </a:p>
          <a:p>
            <a:r>
              <a:rPr lang="da-DK" dirty="0"/>
              <a:t> Hans-Jörg </a:t>
            </a:r>
            <a:r>
              <a:rPr lang="da-DK" dirty="0" err="1"/>
              <a:t>recommends</a:t>
            </a:r>
            <a:r>
              <a:rPr lang="da-DK" dirty="0"/>
              <a:t>  BOKEH </a:t>
            </a:r>
            <a:r>
              <a:rPr lang="da-DK" dirty="0" err="1"/>
              <a:t>good</a:t>
            </a:r>
            <a:r>
              <a:rPr lang="da-DK" dirty="0"/>
              <a:t> for </a:t>
            </a:r>
            <a:r>
              <a:rPr lang="da-DK" dirty="0" err="1"/>
              <a:t>interactive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endParaRPr lang="da-DK" dirty="0"/>
          </a:p>
          <a:p>
            <a:r>
              <a:rPr lang="da-DK" dirty="0"/>
              <a:t>    Python </a:t>
            </a:r>
            <a:r>
              <a:rPr lang="da-DK" dirty="0" err="1"/>
              <a:t>backend</a:t>
            </a:r>
            <a:r>
              <a:rPr lang="da-DK" dirty="0"/>
              <a:t> =&gt;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(via </a:t>
            </a:r>
            <a:r>
              <a:rPr lang="da-DK" dirty="0" err="1"/>
              <a:t>Json</a:t>
            </a:r>
            <a:r>
              <a:rPr lang="da-DK" dirty="0"/>
              <a:t>),</a:t>
            </a:r>
          </a:p>
          <a:p>
            <a:r>
              <a:rPr lang="da-DK" dirty="0"/>
              <a:t>   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(</a:t>
            </a:r>
            <a:r>
              <a:rPr lang="da-DK" dirty="0" err="1"/>
              <a:t>Javascript</a:t>
            </a:r>
            <a:r>
              <a:rPr lang="da-DK" dirty="0"/>
              <a:t>)</a:t>
            </a:r>
          </a:p>
          <a:p>
            <a:r>
              <a:rPr lang="da-DK" dirty="0"/>
              <a:t>    </a:t>
            </a:r>
            <a:r>
              <a:rPr lang="da-DK" dirty="0" err="1"/>
              <a:t>uses</a:t>
            </a:r>
            <a:r>
              <a:rPr lang="da-DK" dirty="0"/>
              <a:t> "</a:t>
            </a:r>
            <a:r>
              <a:rPr lang="da-DK" dirty="0" err="1"/>
              <a:t>listeners</a:t>
            </a:r>
            <a:r>
              <a:rPr lang="da-DK" dirty="0"/>
              <a:t>" to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  <a:p>
            <a:endParaRPr lang="en-US" dirty="0"/>
          </a:p>
          <a:p>
            <a:r>
              <a:rPr lang="en-US" dirty="0"/>
              <a:t>WARNING: the function r is not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applying</a:t>
            </a:r>
            <a:r>
              <a:rPr lang="da-DK" dirty="0"/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handle.set_sizes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to the markers in the top legend box, they will have quite different sizes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Note: if 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jupyter+pyth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altair-viz.github.io/" TargetMode="External"/><Relationship Id="rId7" Type="http://schemas.openxmlformats.org/officeDocument/2006/relationships/hyperlink" Target="https://demo.bokeh.org/movi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://bokeh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tplotlib.org/tutorials/colors/colormaps.html" TargetMode="External"/><Relationship Id="rId4" Type="http://schemas.openxmlformats.org/officeDocument/2006/relationships/hyperlink" Target="https://matplotlib.org/api/_as_gen/matplotlib.pyplot.scatt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7330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17540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0.9,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lw=2)),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0.85,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((hour + minute / 60) / 12, 0.5,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=8))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style,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solid_capstyle='round')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local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784" y="49442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44348"/>
              </p:ext>
            </p:extLst>
          </p:nvPr>
        </p:nvGraphicFramePr>
        <p:xfrm>
          <a:off x="69629" y="57399"/>
          <a:ext cx="4894580" cy="675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point(frame)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points.append((x, y))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([x], [y])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94184" y="42462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794792" y="51606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794792" y="5593278"/>
            <a:ext cx="854768" cy="174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8592"/>
              </p:ext>
            </p:extLst>
          </p:nvPr>
        </p:nvGraphicFramePr>
        <p:xfrm>
          <a:off x="760512" y="2784093"/>
          <a:ext cx="4395598" cy="3502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-shift-h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escape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leave</a:t>
                      </a:r>
                      <a:r>
                        <a:rPr lang="da-DK" sz="1200" b="0" dirty="0"/>
                        <a:t> Edit Mode</a:t>
                      </a:r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551352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70897"/>
              </p:ext>
            </p:extLst>
          </p:nvPr>
        </p:nvGraphicFramePr>
        <p:xfrm>
          <a:off x="628227" y="3558403"/>
          <a:ext cx="4395598" cy="1969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64391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%matplotlib</a:t>
                      </a:r>
                      <a:r>
                        <a:rPr lang="en-US" sz="1400" b="0" baseline="0" dirty="0"/>
                        <a:t> widget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120A0E5-3878-9499-976D-A1B3EA38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77983"/>
            <a:ext cx="5969337" cy="654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4" y="2012948"/>
            <a:ext cx="5201123" cy="31880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%matplotlib widget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ipympl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654090" y="2120900"/>
            <a:ext cx="1112895" cy="1511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538135" y="1690688"/>
            <a:ext cx="2228850" cy="552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54090" y="2565926"/>
            <a:ext cx="1112895" cy="10664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21512" y="4429061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22416" y="4964390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E9AC4E5-94A6-BDA6-B68D-17D1E64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886900"/>
            <a:ext cx="9213850" cy="5777371"/>
          </a:xfrm>
        </p:spPr>
        <p:txBody>
          <a:bodyPr>
            <a:normAutofit/>
          </a:bodyPr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r>
              <a:rPr lang="en-US" dirty="0"/>
              <a:t>IDEs with Notebook support: VS Code, Spyder, PyCharm</a:t>
            </a:r>
          </a:p>
          <a:p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with no setup: </a:t>
            </a:r>
            <a:r>
              <a:rPr lang="en-US" dirty="0" err="1">
                <a:hlinkClick r:id="rId2"/>
              </a:rPr>
              <a:t>colab.google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6166721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2822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3A2-11C2-7A3D-2786-C3DDDFC1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978-B1D1-BFD9-1F9E-8F3513B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56"/>
            <a:ext cx="5035658" cy="2420911"/>
          </a:xfrm>
        </p:spPr>
        <p:txBody>
          <a:bodyPr>
            <a:normAutofit/>
          </a:bodyPr>
          <a:lstStyle/>
          <a:p>
            <a:r>
              <a:rPr lang="da-DK" dirty="0"/>
              <a:t>Altair - </a:t>
            </a:r>
            <a:r>
              <a:rPr lang="da-DK" dirty="0">
                <a:hlinkClick r:id="rId3"/>
              </a:rPr>
              <a:t>altair-viz.github.io</a:t>
            </a:r>
            <a:endParaRPr lang="da-DK" dirty="0"/>
          </a:p>
          <a:p>
            <a:r>
              <a:rPr lang="da-DK" dirty="0" err="1"/>
              <a:t>Bokeh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bokeh.org</a:t>
            </a:r>
            <a:endParaRPr lang="da-DK" dirty="0"/>
          </a:p>
          <a:p>
            <a:r>
              <a:rPr lang="da-DK" dirty="0" err="1"/>
              <a:t>Plotly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plotly.com/</a:t>
            </a:r>
            <a:r>
              <a:rPr lang="da-DK" dirty="0" err="1">
                <a:hlinkClick r:id="rId5"/>
              </a:rPr>
              <a:t>python</a:t>
            </a:r>
            <a:endParaRPr lang="da-DK" dirty="0"/>
          </a:p>
          <a:p>
            <a:r>
              <a:rPr lang="da-DK" dirty="0" err="1"/>
              <a:t>Seaborn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seaborn.pydata.org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97FD-DF81-2EDA-0B66-64453332E454}"/>
              </a:ext>
            </a:extLst>
          </p:cNvPr>
          <p:cNvSpPr txBox="1"/>
          <p:nvPr/>
        </p:nvSpPr>
        <p:spPr>
          <a:xfrm>
            <a:off x="6357612" y="6366815"/>
            <a:ext cx="5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7"/>
              </a:rPr>
              <a:t>demo.bokeh.org/</a:t>
            </a:r>
            <a:r>
              <a:rPr lang="da-DK" dirty="0" err="1">
                <a:hlinkClick r:id="rId7"/>
              </a:rPr>
              <a:t>movies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6751-D7C5-E765-0F21-691D5282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612" y="1443176"/>
            <a:ext cx="5247563" cy="492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03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2415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x[0]**2 + 10*sin(x[0])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.append((x[0],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[f([x])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</a:t>
                </a:r>
                <a:r>
                  <a:rPr lang="en-US"/>
                  <a:t>optimization solvers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49945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3795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 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EFA569-7FF4-6212-355A-A537F907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16" y="1757416"/>
            <a:ext cx="4931613" cy="292157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58299"/>
              </p:ext>
            </p:extLst>
          </p:nvPr>
        </p:nvGraphicFramePr>
        <p:xfrm>
          <a:off x="217645" y="1221422"/>
          <a:ext cx="630242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handle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legend.legend_handles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handle.set_sizes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([100])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fix marker size in legend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5"/>
              </a:rPr>
              <a:t>matplotlib.org/</a:t>
            </a:r>
            <a:r>
              <a:rPr lang="da-DK" dirty="0" err="1">
                <a:hlinkClick r:id="rId5"/>
              </a:rPr>
              <a:t>tutorials</a:t>
            </a:r>
            <a:r>
              <a:rPr lang="da-DK" dirty="0">
                <a:hlinkClick r:id="rId5"/>
              </a:rPr>
              <a:t>/</a:t>
            </a:r>
            <a:r>
              <a:rPr lang="da-DK" dirty="0" err="1">
                <a:hlinkClick r:id="rId5"/>
              </a:rPr>
              <a:t>colors</a:t>
            </a:r>
            <a:r>
              <a:rPr lang="da-DK" dirty="0">
                <a:hlinkClick r:id="rId5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6313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1665148" y="1424264"/>
            <a:ext cx="0" cy="374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19574" y="507253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878286" y="1659657"/>
            <a:ext cx="990687" cy="1138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6282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882066" y="5177642"/>
            <a:ext cx="654609" cy="1160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662038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636252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616609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616610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075611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054966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E7D3509-2B87-44A8-9428-406F9C8E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451" y="5342078"/>
            <a:ext cx="3310813" cy="5518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E5BCA3-8FE8-9F55-4B52-3C1FF2D44901}"/>
              </a:ext>
            </a:extLst>
          </p:cNvPr>
          <p:cNvSpPr/>
          <p:nvPr/>
        </p:nvSpPr>
        <p:spPr>
          <a:xfrm>
            <a:off x="7593271" y="5085502"/>
            <a:ext cx="3447994" cy="867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Legend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without</a:t>
            </a:r>
            <a:r>
              <a:rPr lang="da-DK" dirty="0">
                <a:solidFill>
                  <a:schemeClr val="tx1"/>
                </a:solidFill>
              </a:rPr>
              <a:t> fix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527C2-7C9F-B61B-1821-3CDDE56B40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303578" y="5519379"/>
            <a:ext cx="1289693" cy="210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51687</TotalTime>
  <Words>8311</Words>
  <Application>Microsoft Office PowerPoint</Application>
  <PresentationFormat>Widescreen</PresentationFormat>
  <Paragraphs>934</Paragraphs>
  <Slides>48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Jupyter      and matplotlib</vt:lpstr>
      <vt:lpstr>PowerPoint Presentation</vt:lpstr>
      <vt:lpstr>JupyterLab: A Next-Generation Notebook Interface</vt:lpstr>
      <vt:lpstr>Visualization libraries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2025-03-26T08:26:51Z</dcterms:modified>
</cp:coreProperties>
</file>