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131" d="100"/>
          <a:sy n="131" d="100"/>
        </p:scale>
        <p:origin x="1620" y="1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438EBA1-DB7D-4DC5-9143-438EE3137945}"/>
    <pc:docChg chg="undo custSel modSld">
      <pc:chgData name="Gerth Stølting Brodal" userId="04ef4784-6591-4f86-a140-f5c3b108582a" providerId="ADAL" clId="{A438EBA1-DB7D-4DC5-9143-438EE3137945}" dt="2024-02-19T07:27:35.531" v="452" actId="20577"/>
      <pc:docMkLst>
        <pc:docMk/>
      </pc:docMkLst>
      <pc:sldChg chg="modSp mod">
        <pc:chgData name="Gerth Stølting Brodal" userId="04ef4784-6591-4f86-a140-f5c3b108582a" providerId="ADAL" clId="{A438EBA1-DB7D-4DC5-9143-438EE3137945}" dt="2024-02-19T06:43:34.614" v="25" actId="313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A438EBA1-DB7D-4DC5-9143-438EE3137945}" dt="2024-02-19T06:43:24.980" v="17" actId="313"/>
          <ac:graphicFrameMkLst>
            <pc:docMk/>
            <pc:sldMk cId="188061130" sldId="56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438EBA1-DB7D-4DC5-9143-438EE3137945}" dt="2024-02-19T06:43:34.614" v="25" actId="313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7:13:25.896" v="267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A438EBA1-DB7D-4DC5-9143-438EE3137945}" dt="2024-02-19T07:13:25.896" v="267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38EBA1-DB7D-4DC5-9143-438EE3137945}" dt="2024-02-19T06:59:06.914" v="266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A438EBA1-DB7D-4DC5-9143-438EE3137945}" dt="2024-02-19T06:58:16.887" v="134" actId="114"/>
          <ac:spMkLst>
            <pc:docMk/>
            <pc:sldMk cId="100858788" sldId="568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A438EBA1-DB7D-4DC5-9143-438EE3137945}" dt="2024-02-19T06:49:18.502" v="31" actId="313"/>
          <ac:graphicFrameMkLst>
            <pc:docMk/>
            <pc:sldMk cId="100858788" sldId="568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19.795" v="65" actId="313"/>
        <pc:sldMkLst>
          <pc:docMk/>
          <pc:sldMk cId="1619579666" sldId="574"/>
        </pc:sldMkLst>
        <pc:graphicFrameChg chg="modGraphic">
          <ac:chgData name="Gerth Stølting Brodal" userId="04ef4784-6591-4f86-a140-f5c3b108582a" providerId="ADAL" clId="{A438EBA1-DB7D-4DC5-9143-438EE3137945}" dt="2024-02-19T06:50:19.795" v="65" actId="313"/>
          <ac:graphicFrameMkLst>
            <pc:docMk/>
            <pc:sldMk cId="1619579666" sldId="57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7:17:50.360" v="269" actId="207"/>
        <pc:sldMkLst>
          <pc:docMk/>
          <pc:sldMk cId="2854255146" sldId="575"/>
        </pc:sldMkLst>
        <pc:graphicFrameChg chg="modGraphic">
          <ac:chgData name="Gerth Stølting Brodal" userId="04ef4784-6591-4f86-a140-f5c3b108582a" providerId="ADAL" clId="{A438EBA1-DB7D-4DC5-9143-438EE3137945}" dt="2024-02-19T07:17:50.360" v="269" actId="207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14.150" v="57" actId="313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A438EBA1-DB7D-4DC5-9143-438EE3137945}" dt="2024-02-19T06:49:53.433" v="45" actId="313"/>
          <ac:graphicFrameMkLst>
            <pc:docMk/>
            <pc:sldMk cId="826728691" sldId="578"/>
            <ac:graphicFrameMk id="7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438EBA1-DB7D-4DC5-9143-438EE3137945}" dt="2024-02-19T06:50:11.240" v="51" actId="313"/>
          <ac:graphicFrameMkLst>
            <pc:docMk/>
            <pc:sldMk cId="826728691" sldId="578"/>
            <ac:graphicFrameMk id="8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438EBA1-DB7D-4DC5-9143-438EE3137945}" dt="2024-02-19T06:50:14.150" v="57" actId="313"/>
          <ac:graphicFrameMkLst>
            <pc:docMk/>
            <pc:sldMk cId="826728691" sldId="578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24.770" v="69" actId="313"/>
        <pc:sldMkLst>
          <pc:docMk/>
          <pc:sldMk cId="4009993959" sldId="582"/>
        </pc:sldMkLst>
        <pc:graphicFrameChg chg="modGraphic">
          <ac:chgData name="Gerth Stølting Brodal" userId="04ef4784-6591-4f86-a140-f5c3b108582a" providerId="ADAL" clId="{A438EBA1-DB7D-4DC5-9143-438EE3137945}" dt="2024-02-19T06:50:24.770" v="69" actId="313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A438EBA1-DB7D-4DC5-9143-438EE3137945}" dt="2024-02-19T07:27:35.531" v="452" actId="20577"/>
        <pc:sldMkLst>
          <pc:docMk/>
          <pc:sldMk cId="2874315793" sldId="587"/>
        </pc:sldMkLst>
        <pc:graphicFrameChg chg="modGraphic">
          <ac:chgData name="Gerth Stølting Brodal" userId="04ef4784-6591-4f86-a140-f5c3b108582a" providerId="ADAL" clId="{A438EBA1-DB7D-4DC5-9143-438EE3137945}" dt="2024-02-19T06:50:47.786" v="85" actId="313"/>
          <ac:graphicFrameMkLst>
            <pc:docMk/>
            <pc:sldMk cId="2874315793" sldId="58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38EBA1-DB7D-4DC5-9143-438EE3137945}" dt="2024-02-19T06:50:32.840" v="83" actId="313"/>
        <pc:sldMkLst>
          <pc:docMk/>
          <pc:sldMk cId="1007572461" sldId="588"/>
        </pc:sldMkLst>
        <pc:graphicFrameChg chg="modGraphic">
          <ac:chgData name="Gerth Stølting Brodal" userId="04ef4784-6591-4f86-a140-f5c3b108582a" providerId="ADAL" clId="{A438EBA1-DB7D-4DC5-9143-438EE3137945}" dt="2024-02-19T06:50:32.840" v="83" actId="313"/>
          <ac:graphicFrameMkLst>
            <pc:docMk/>
            <pc:sldMk cId="1007572461" sldId="588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3-01T09:03:13.754" v="1856" actId="6549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  <pc:spChg chg="mod">
          <ac:chgData name="Gerth Stølting Brodal" userId="04ef4784-6591-4f86-a140-f5c3b108582a" providerId="ADAL" clId="{89EC5210-EF5D-482B-9301-5C971FABFA3E}" dt="2023-02-18T10:43:43.554" v="1027" actId="20577"/>
          <ac:spMkLst>
            <pc:docMk/>
            <pc:sldMk cId="3628447800" sldId="561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89EC5210-EF5D-482B-9301-5C971FABFA3E}" dt="2023-02-18T08:04:18.900" v="3" actId="20577"/>
          <ac:graphicFrameMkLst>
            <pc:docMk/>
            <pc:sldMk cId="3628447800" sldId="56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  <pc:graphicFrameChg chg="mod modGraphic">
          <ac:chgData name="Gerth Stølting Brodal" userId="04ef4784-6591-4f86-a140-f5c3b108582a" providerId="ADAL" clId="{89EC5210-EF5D-482B-9301-5C971FABFA3E}" dt="2023-02-19T18:31:55.092" v="1214"/>
          <ac:graphicFrameMkLst>
            <pc:docMk/>
            <pc:sldMk cId="3419193662" sldId="56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89EC5210-EF5D-482B-9301-5C971FABFA3E}" dt="2023-02-19T18:35:09.228" v="1216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  <pc:spChg chg="mod">
          <ac:chgData name="Gerth Stølting Brodal" userId="04ef4784-6591-4f86-a140-f5c3b108582a" providerId="ADAL" clId="{89EC5210-EF5D-482B-9301-5C971FABFA3E}" dt="2023-02-18T08:42:02.465" v="183" actId="20577"/>
          <ac:spMkLst>
            <pc:docMk/>
            <pc:sldMk cId="2099313752" sldId="56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38:43.530" v="1265" actId="1076"/>
          <ac:graphicFrameMkLst>
            <pc:docMk/>
            <pc:sldMk cId="2099313752" sldId="56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89EC5210-EF5D-482B-9301-5C971FABFA3E}" dt="2023-02-18T10:44:22.250" v="1029" actId="20577"/>
          <ac:spMkLst>
            <pc:docMk/>
            <pc:sldMk cId="100858788" sldId="5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09:43:16.124" v="205" actId="1076"/>
          <ac:graphicFrameMkLst>
            <pc:docMk/>
            <pc:sldMk cId="4291965801" sldId="571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89EC5210-EF5D-482B-9301-5C971FABFA3E}" dt="2023-02-18T09:43:22.806" v="206" actId="1076"/>
          <ac:graphicFrameMkLst>
            <pc:docMk/>
            <pc:sldMk cId="4291965801" sldId="571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89EC5210-EF5D-482B-9301-5C971FABFA3E}" dt="2023-02-18T09:43:22.806" v="206" actId="1076"/>
          <ac:cxnSpMkLst>
            <pc:docMk/>
            <pc:sldMk cId="4291965801" sldId="571"/>
            <ac:cxnSpMk id="23" creationId="{00000000-0000-0000-0000-000000000000}"/>
          </ac:cxnSpMkLst>
        </pc:cxnChg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  <pc:spChg chg="mod">
          <ac:chgData name="Gerth Stølting Brodal" userId="04ef4784-6591-4f86-a140-f5c3b108582a" providerId="ADAL" clId="{89EC5210-EF5D-482B-9301-5C971FABFA3E}" dt="2023-02-18T08:37:20.565" v="114" actId="20577"/>
          <ac:spMkLst>
            <pc:docMk/>
            <pc:sldMk cId="1619579666" sldId="574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  <pc:graphicFrameChg chg="mod modGraphic">
          <ac:chgData name="Gerth Stølting Brodal" userId="04ef4784-6591-4f86-a140-f5c3b108582a" providerId="ADAL" clId="{89EC5210-EF5D-482B-9301-5C971FABFA3E}" dt="2023-02-19T18:40:28.609" v="1284" actId="1076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  <pc:spChg chg="mod">
          <ac:chgData name="Gerth Stølting Brodal" userId="04ef4784-6591-4f86-a140-f5c3b108582a" providerId="ADAL" clId="{89EC5210-EF5D-482B-9301-5C971FABFA3E}" dt="2023-02-22T12:37:41.659" v="1849" actId="27636"/>
          <ac:spMkLst>
            <pc:docMk/>
            <pc:sldMk cId="3579293872" sldId="57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  <pc:spChg chg="mod">
          <ac:chgData name="Gerth Stølting Brodal" userId="04ef4784-6591-4f86-a140-f5c3b108582a" providerId="ADAL" clId="{89EC5210-EF5D-482B-9301-5C971FABFA3E}" dt="2023-02-19T18:46:39.801" v="1399" actId="1076"/>
          <ac:spMkLst>
            <pc:docMk/>
            <pc:sldMk cId="4009993959" sldId="582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46:25.649" v="1398" actId="1076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  <pc:spChg chg="mod">
          <ac:chgData name="Gerth Stølting Brodal" userId="04ef4784-6591-4f86-a140-f5c3b108582a" providerId="ADAL" clId="{89EC5210-EF5D-482B-9301-5C971FABFA3E}" dt="2023-02-18T10:52:08.355" v="1148" actId="1035"/>
          <ac:spMkLst>
            <pc:docMk/>
            <pc:sldMk cId="1896777206" sldId="585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28:13.889" v="943" actId="1076"/>
          <ac:graphicFrameMkLst>
            <pc:docMk/>
            <pc:sldMk cId="1896777206" sldId="585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89EC5210-EF5D-482B-9301-5C971FABFA3E}" dt="2023-02-18T09:49:05.144" v="328" actId="2057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  <pc:graphicFrameChg chg="modGraphic">
          <ac:chgData name="Gerth Stølting Brodal" userId="04ef4784-6591-4f86-a140-f5c3b108582a" providerId="ADAL" clId="{89EC5210-EF5D-482B-9301-5C971FABFA3E}" dt="2023-02-18T08:13:17.127" v="6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3-01T09:03:13.754" v="1856" actId="6549"/>
        <pc:sldMkLst>
          <pc:docMk/>
          <pc:sldMk cId="3860775354" sldId="590"/>
        </pc:sldMkLst>
        <pc:spChg chg="mod">
          <ac:chgData name="Gerth Stølting Brodal" userId="04ef4784-6591-4f86-a140-f5c3b108582a" providerId="ADAL" clId="{89EC5210-EF5D-482B-9301-5C971FABFA3E}" dt="2023-02-18T08:38:31.754" v="128" actId="20577"/>
          <ac:spMkLst>
            <pc:docMk/>
            <pc:sldMk cId="3860775354" sldId="590"/>
            <ac:spMk id="3" creationId="{833CE651-B63C-4186-9D3C-ECB731028B26}"/>
          </ac:spMkLst>
        </pc:spChg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  <pc:spChg chg="mod">
          <ac:chgData name="Gerth Stølting Brodal" userId="04ef4784-6591-4f86-a140-f5c3b108582a" providerId="ADAL" clId="{89EC5210-EF5D-482B-9301-5C971FABFA3E}" dt="2023-02-18T09:56:08.573" v="395" actId="5793"/>
          <ac:spMkLst>
            <pc:docMk/>
            <pc:sldMk cId="4032496496" sldId="592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22T12:37:38.612" v="1843" actId="207"/>
          <ac:graphicFrameMkLst>
            <pc:docMk/>
            <pc:sldMk cId="4032496496" sldId="592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89EC5210-EF5D-482B-9301-5C971FABFA3E}" dt="2023-02-18T10:40:07.227" v="962" actId="1036"/>
          <ac:picMkLst>
            <pc:docMk/>
            <pc:sldMk cId="4032496496" sldId="592"/>
            <ac:picMk id="3" creationId="{2B43A2BC-779E-C234-99D4-577D483AB7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initialization</a:t>
            </a:r>
            <a:r>
              <a:rPr lang="da-DK" dirty="0"/>
              <a:t> on </a:t>
            </a:r>
            <a:r>
              <a:rPr lang="da-DK" dirty="0" err="1"/>
              <a:t>construction</a:t>
            </a:r>
            <a:r>
              <a:rPr lang="da-DK" dirty="0"/>
              <a:t> time is a </a:t>
            </a:r>
            <a:r>
              <a:rPr lang="da-DK" dirty="0" err="1"/>
              <a:t>language</a:t>
            </a:r>
            <a:r>
              <a:rPr lang="da-DK" dirty="0"/>
              <a:t> design decision, but for </a:t>
            </a:r>
            <a:r>
              <a:rPr lang="da-DK" dirty="0" err="1"/>
              <a:t>efficiency</a:t>
            </a:r>
            <a:r>
              <a:rPr lang="da-DK" dirty="0"/>
              <a:t>, a default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constructed</a:t>
            </a:r>
            <a:r>
              <a:rPr lang="da-DK" dirty="0"/>
              <a:t> </a:t>
            </a:r>
            <a:r>
              <a:rPr lang="da-DK" dirty="0" err="1"/>
              <a:t>once</a:t>
            </a:r>
            <a:r>
              <a:rPr lang="da-DK" dirty="0"/>
              <a:t> (</a:t>
            </a:r>
            <a:r>
              <a:rPr lang="da-DK" dirty="0" err="1"/>
              <a:t>makes</a:t>
            </a:r>
            <a:r>
              <a:rPr lang="da-DK" dirty="0"/>
              <a:t> sense </a:t>
            </a:r>
            <a:r>
              <a:rPr lang="da-DK" dirty="0" err="1"/>
              <a:t>immutable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help(sum):  sum(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r>
              <a:rPr lang="en-US" dirty="0"/>
              <a:t>help(sorted): sorted(</a:t>
            </a:r>
            <a:r>
              <a:rPr lang="en-US" dirty="0" err="1"/>
              <a:t>iterable</a:t>
            </a:r>
            <a:r>
              <a:rPr lang="en-US" dirty="0"/>
              <a:t>, /, *, key=None, reverse=False)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 after *L must be keyword arguments</a:t>
            </a:r>
          </a:p>
          <a:p>
            <a:endParaRPr lang="en-US" dirty="0"/>
          </a:p>
          <a:p>
            <a:r>
              <a:rPr lang="en-US" dirty="0"/>
              <a:t>Note that a,*b, c = 1,2,3,4,5 creates b as a list instead of a tuple, and there can be more variables after 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</a:t>
            </a:r>
            <a:r>
              <a:rPr lang="da-DK" i="1" dirty="0"/>
              <a:t>last</a:t>
            </a:r>
            <a:r>
              <a:rPr lang="da-DK" dirty="0"/>
              <a:t>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23724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print('x =',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print('y =',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print('L =',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':',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'')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='Mickey',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='Male'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23830"/>
              </p:ext>
            </p:extLst>
          </p:nvPr>
        </p:nvGraphicFramePr>
        <p:xfrm>
          <a:off x="3499485" y="4262800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8181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855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47632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9974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sep=':',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'sep'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'end'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8568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print('a =',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print('b =',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print('c =',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1239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print(f'{a=}, {b=}, {c=}, {d=}, {e=}, {f=}\n'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f'{q=}, {x=}, {y=}, {z=}, {kw=}')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18577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end='&lt;')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='_')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5743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 =',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20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'The value is'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'Value ='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65135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'Value ='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28456</TotalTime>
  <Words>4085</Words>
  <Application>Microsoft Office PowerPoint</Application>
  <PresentationFormat>Widescreen</PresentationFormat>
  <Paragraphs>573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2024-02-19T07:27:40Z</dcterms:modified>
</cp:coreProperties>
</file>