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6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49" d="100"/>
          <a:sy n="49" d="100"/>
        </p:scale>
        <p:origin x="1360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E3418AB-9059-4C6E-90D8-80D2535879EB}"/>
    <pc:docChg chg="modSld">
      <pc:chgData name="Gerth Stølting Brodal" userId="04ef4784-6591-4f86-a140-f5c3b108582a" providerId="ADAL" clId="{DE3418AB-9059-4C6E-90D8-80D2535879EB}" dt="2023-03-08T11:58:26.248" v="85" actId="20577"/>
      <pc:docMkLst>
        <pc:docMk/>
      </pc:docMkLst>
      <pc:sldChg chg="modNotesTx">
        <pc:chgData name="Gerth Stølting Brodal" userId="04ef4784-6591-4f86-a140-f5c3b108582a" providerId="ADAL" clId="{DE3418AB-9059-4C6E-90D8-80D2535879EB}" dt="2023-03-08T11:58:26.248" v="85" actId="20577"/>
        <pc:sldMkLst>
          <pc:docMk/>
          <pc:sldMk cId="3232688819" sldId="692"/>
        </pc:sldMkLst>
      </pc:sldChg>
    </pc:docChg>
  </pc:docChgLst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  <pc:spChg chg="mod">
          <ac:chgData name="Gerth Stølting Brodal" userId="04ef4784-6591-4f86-a140-f5c3b108582a" providerId="ADAL" clId="{F848DA92-1780-41FB-BBF3-EA4DE6E90679}" dt="2022-03-09T12:47:04.374" v="23" actId="6549"/>
          <ac:spMkLst>
            <pc:docMk/>
            <pc:sldMk cId="3312054074" sldId="621"/>
            <ac:spMk id="3" creationId="{00000000-0000-0000-0000-000000000000}"/>
          </ac:spMkLst>
        </pc:spChg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  <pc:grpChg chg="mod">
          <ac:chgData name="Gerth Stølting Brodal" userId="04ef4784-6591-4f86-a140-f5c3b108582a" providerId="ADAL" clId="{F848DA92-1780-41FB-BBF3-EA4DE6E90679}" dt="2022-03-09T12:29:19.041" v="6" actId="1038"/>
          <ac:grpSpMkLst>
            <pc:docMk/>
            <pc:sldMk cId="3318931638" sldId="688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29:19.041" v="6" actId="1038"/>
          <ac:graphicFrameMkLst>
            <pc:docMk/>
            <pc:sldMk cId="3318931638" sldId="688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29:10.829" v="5" actId="1038"/>
          <ac:graphicFrameMkLst>
            <pc:docMk/>
            <pc:sldMk cId="3318931638" sldId="688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  <pc:grpChg chg="mod">
          <ac:chgData name="Gerth Stølting Brodal" userId="04ef4784-6591-4f86-a140-f5c3b108582a" providerId="ADAL" clId="{F848DA92-1780-41FB-BBF3-EA4DE6E90679}" dt="2022-03-09T12:30:20.974" v="12" actId="1037"/>
          <ac:grpSpMkLst>
            <pc:docMk/>
            <pc:sldMk cId="1327406697" sldId="689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  <pc:grpChg chg="mod">
          <ac:chgData name="Gerth Stølting Brodal" userId="04ef4784-6591-4f86-a140-f5c3b108582a" providerId="ADAL" clId="{F848DA92-1780-41FB-BBF3-EA4DE6E90679}" dt="2022-03-09T12:32:01.935" v="22" actId="1038"/>
          <ac:grpSpMkLst>
            <pc:docMk/>
            <pc:sldMk cId="4066017642" sldId="690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13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  <pc:spChg chg="add mod">
          <ac:chgData name="Gerth Stølting Brodal" userId="04ef4784-6591-4f86-a140-f5c3b108582a" providerId="ADAL" clId="{5F9096D5-8448-4E22-A927-53B533FA3B01}" dt="2021-03-09T11:02:21.005" v="67" actId="20577"/>
          <ac:spMkLst>
            <pc:docMk/>
            <pc:sldMk cId="1983749371" sldId="696"/>
            <ac:spMk id="6" creationId="{FEE6BC6B-68CC-437E-BFBA-9B24D826FAF6}"/>
          </ac:spMkLst>
        </pc:spChg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overriding in a subclass can be used to inject functionality into a subclass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0869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 says hello")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0641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62015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271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1929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3546476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id(obj1)==id(obj2)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r>
              <a:rPr lang="da-DK" dirty="0"/>
              <a:t>.</a:t>
            </a:r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09742"/>
              </p:ext>
            </p:extLst>
          </p:nvPr>
        </p:nvGraphicFramePr>
        <p:xfrm>
          <a:off x="6555451" y="1116098"/>
          <a:ext cx="53708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print("obj.get_x() =", obj.get_x())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print("obj.x =", obj.x)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print("X.get_x(obj) =",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60731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41020</TotalTime>
  <Words>2842</Words>
  <Application>Microsoft Office PowerPoint</Application>
  <PresentationFormat>Widescreen</PresentationFormat>
  <Paragraphs>463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2023-03-08T12:00:53Z</dcterms:modified>
</cp:coreProperties>
</file>