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0D9BA-16EC-4AEE-988E-46CF3D7B74AC}" v="6" dt="2023-04-24T05:46:1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52" d="100"/>
          <a:sy n="52" d="100"/>
        </p:scale>
        <p:origin x="1144" y="2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  <pc:spChg chg="add del mod">
          <ac:chgData name="Gerth Stølting Brodal" userId="04ef4784-6591-4f86-a140-f5c3b108582a" providerId="ADAL" clId="{2164AC87-6B14-4821-88A5-C4E818E611EC}" dt="2022-04-20T11:14:45.626" v="135"/>
          <ac:spMkLst>
            <pc:docMk/>
            <pc:sldMk cId="3341382760" sldId="660"/>
            <ac:spMk id="7" creationId="{8663191D-98B8-4323-A9EF-13D0E80F85C6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2164AC87-6B14-4821-88A5-C4E818E611EC}" dt="2022-04-20T07:30:03.124" v="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  <pc:graphicFrameChg chg="modGraphic">
          <ac:chgData name="Gerth Stølting Brodal" userId="04ef4784-6591-4f86-a140-f5c3b108582a" providerId="ADAL" clId="{2164AC87-6B14-4821-88A5-C4E818E611EC}" dt="2022-04-20T07:36:56.776" v="13" actId="20577"/>
          <ac:graphicFrameMkLst>
            <pc:docMk/>
            <pc:sldMk cId="1864606071" sldId="778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  <pc:spChg chg="add mod">
          <ac:chgData name="Gerth Stølting Brodal" userId="04ef4784-6591-4f86-a140-f5c3b108582a" providerId="ADAL" clId="{2164AC87-6B14-4821-88A5-C4E818E611EC}" dt="2022-04-20T11:14:48.592" v="136"/>
          <ac:spMkLst>
            <pc:docMk/>
            <pc:sldMk cId="3956128854" sldId="788"/>
            <ac:spMk id="20" creationId="{D7254EC2-946E-4C24-AF46-E0062D627CAB}"/>
          </ac:spMkLst>
        </pc:spChg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  <pc:spChg chg="mod">
          <ac:chgData name="Gerth Stølting Brodal" userId="04ef4784-6591-4f86-a140-f5c3b108582a" providerId="ADAL" clId="{2164AC87-6B14-4821-88A5-C4E818E611EC}" dt="2022-04-20T11:33:18.854" v="468" actId="2711"/>
          <ac:spMkLst>
            <pc:docMk/>
            <pc:sldMk cId="1478869086" sldId="790"/>
            <ac:spMk id="2" creationId="{72F81AC0-7BE2-4DC1-9F85-AB546A2F4A15}"/>
          </ac:spMkLst>
        </pc:spChg>
        <pc:spChg chg="del">
          <ac:chgData name="Gerth Stølting Brodal" userId="04ef4784-6591-4f86-a140-f5c3b108582a" providerId="ADAL" clId="{2164AC87-6B14-4821-88A5-C4E818E611EC}" dt="2022-04-20T11:32:17.784" v="441" actId="478"/>
          <ac:spMkLst>
            <pc:docMk/>
            <pc:sldMk cId="1478869086" sldId="790"/>
            <ac:spMk id="3" creationId="{F7918A79-03AC-45B8-BB91-8EBD33644ECE}"/>
          </ac:spMkLst>
        </pc:spChg>
        <pc:spChg chg="add del">
          <ac:chgData name="Gerth Stølting Brodal" userId="04ef4784-6591-4f86-a140-f5c3b108582a" providerId="ADAL" clId="{2164AC87-6B14-4821-88A5-C4E818E611EC}" dt="2022-04-20T11:24:29.899" v="139" actId="22"/>
          <ac:spMkLst>
            <pc:docMk/>
            <pc:sldMk cId="1478869086" sldId="790"/>
            <ac:spMk id="5" creationId="{2B6583F0-6A1E-4D46-B4C0-AF6859571942}"/>
          </ac:spMkLst>
        </pc:spChg>
        <pc:spChg chg="add del">
          <ac:chgData name="Gerth Stølting Brodal" userId="04ef4784-6591-4f86-a140-f5c3b108582a" providerId="ADAL" clId="{2164AC87-6B14-4821-88A5-C4E818E611EC}" dt="2022-04-20T11:33:29.234" v="470" actId="22"/>
          <ac:spMkLst>
            <pc:docMk/>
            <pc:sldMk cId="1478869086" sldId="790"/>
            <ac:spMk id="9" creationId="{F03FF9AC-291F-4DDC-8C35-1D7EA37C7639}"/>
          </ac:spMkLst>
        </pc:spChg>
        <pc:spChg chg="add mod">
          <ac:chgData name="Gerth Stølting Brodal" userId="04ef4784-6591-4f86-a140-f5c3b108582a" providerId="ADAL" clId="{2164AC87-6B14-4821-88A5-C4E818E611EC}" dt="2022-04-20T11:41:30.869" v="686" actId="20577"/>
          <ac:spMkLst>
            <pc:docMk/>
            <pc:sldMk cId="1478869086" sldId="790"/>
            <ac:spMk id="10" creationId="{AC47CB29-1260-4C4C-A3AA-8585FA059BD6}"/>
          </ac:spMkLst>
        </pc:spChg>
        <pc:spChg chg="add del mod">
          <ac:chgData name="Gerth Stølting Brodal" userId="04ef4784-6591-4f86-a140-f5c3b108582a" providerId="ADAL" clId="{2164AC87-6B14-4821-88A5-C4E818E611EC}" dt="2022-04-20T11:36:32.464" v="565"/>
          <ac:spMkLst>
            <pc:docMk/>
            <pc:sldMk cId="1478869086" sldId="790"/>
            <ac:spMk id="11" creationId="{370E00D5-0CE1-4F40-9DF9-AC7AC6CE8E80}"/>
          </ac:spMkLst>
        </pc:spChg>
        <pc:graphicFrameChg chg="add mod modGraphic">
          <ac:chgData name="Gerth Stølting Brodal" userId="04ef4784-6591-4f86-a140-f5c3b108582a" providerId="ADAL" clId="{2164AC87-6B14-4821-88A5-C4E818E611EC}" dt="2022-04-20T11:40:50.550" v="683" actId="1076"/>
          <ac:graphicFrameMkLst>
            <pc:docMk/>
            <pc:sldMk cId="1478869086" sldId="790"/>
            <ac:graphicFrameMk id="6" creationId="{36C27043-1223-40A7-9D1C-D3FCE10864D3}"/>
          </ac:graphicFrameMkLst>
        </pc:graphicFrameChg>
        <pc:graphicFrameChg chg="add mod modGraphic">
          <ac:chgData name="Gerth Stølting Brodal" userId="04ef4784-6591-4f86-a140-f5c3b108582a" providerId="ADAL" clId="{2164AC87-6B14-4821-88A5-C4E818E611EC}" dt="2022-04-20T11:40:46.444" v="682" actId="1076"/>
          <ac:graphicFrameMkLst>
            <pc:docMk/>
            <pc:sldMk cId="1478869086" sldId="790"/>
            <ac:graphicFrameMk id="12" creationId="{095D38DE-1174-4280-BD92-982BCA5F301F}"/>
          </ac:graphicFrameMkLst>
        </pc:graphicFrameChg>
        <pc:picChg chg="add mod">
          <ac:chgData name="Gerth Stølting Brodal" userId="04ef4784-6591-4f86-a140-f5c3b108582a" providerId="ADAL" clId="{2164AC87-6B14-4821-88A5-C4E818E611EC}" dt="2022-04-20T11:40:56.982" v="684" actId="1076"/>
          <ac:picMkLst>
            <pc:docMk/>
            <pc:sldMk cId="1478869086" sldId="790"/>
            <ac:picMk id="7" creationId="{190C25B2-2BB1-4A42-929D-0EC26085D73B}"/>
          </ac:picMkLst>
        </pc:picChg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24T06:10:52.544" v="211" actId="114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24T05:58:35.054" v="192" actId="313"/>
        <pc:sldMkLst>
          <pc:docMk/>
          <pc:sldMk cId="1591653014" sldId="466"/>
        </pc:sldMkLst>
        <pc:spChg chg="mod">
          <ac:chgData name="Gerth Stølting Brodal" userId="04ef4784-6591-4f86-a140-f5c3b108582a" providerId="ADAL" clId="{A080D9BA-16EC-4AEE-988E-46CF3D7B74AC}" dt="2023-04-24T05:58:33.232" v="190" actId="313"/>
          <ac:spMkLst>
            <pc:docMk/>
            <pc:sldMk cId="1591653014" sldId="4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6:10:52.544" v="211" actId="114"/>
        <pc:sldMkLst>
          <pc:docMk/>
          <pc:sldMk cId="3341382760" sldId="660"/>
        </pc:sldMkLst>
        <pc:spChg chg="mod">
          <ac:chgData name="Gerth Stølting Brodal" userId="04ef4784-6591-4f86-a140-f5c3b108582a" providerId="ADAL" clId="{A080D9BA-16EC-4AEE-988E-46CF3D7B74AC}" dt="2023-04-24T06:10:52.544" v="211" actId="114"/>
          <ac:spMkLst>
            <pc:docMk/>
            <pc:sldMk cId="3341382760" sldId="660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9:11.976" v="208" actId="313"/>
        <pc:sldMkLst>
          <pc:docMk/>
          <pc:sldMk cId="1385633794" sldId="737"/>
        </pc:sldMkLst>
        <pc:graphicFrameChg chg="modGraphic">
          <ac:chgData name="Gerth Stølting Brodal" userId="04ef4784-6591-4f86-a140-f5c3b108582a" providerId="ADAL" clId="{A080D9BA-16EC-4AEE-988E-46CF3D7B74AC}" dt="2023-04-24T05:59:11.976" v="208" actId="313"/>
          <ac:graphicFrameMkLst>
            <pc:docMk/>
            <pc:sldMk cId="1385633794" sldId="737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080D9BA-16EC-4AEE-988E-46CF3D7B74AC}" dt="2023-04-24T05:59:27.628" v="210" actId="313"/>
        <pc:sldMkLst>
          <pc:docMk/>
          <pc:sldMk cId="664324381" sldId="771"/>
        </pc:sldMkLst>
        <pc:graphicFrameChg chg="mod modGraphic">
          <ac:chgData name="Gerth Stølting Brodal" userId="04ef4784-6591-4f86-a140-f5c3b108582a" providerId="ADAL" clId="{A080D9BA-16EC-4AEE-988E-46CF3D7B74AC}" dt="2023-04-18T19:17:52.404" v="40"/>
          <ac:graphicFrameMkLst>
            <pc:docMk/>
            <pc:sldMk cId="664324381" sldId="771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080D9BA-16EC-4AEE-988E-46CF3D7B74AC}" dt="2023-04-24T05:46:18.101" v="161" actId="1076"/>
          <ac:picMkLst>
            <pc:docMk/>
            <pc:sldMk cId="664324381" sldId="771"/>
            <ac:picMk id="4" creationId="{49B87005-3E56-6328-F773-D5DB2C6D4D98}"/>
          </ac:picMkLst>
        </pc:picChg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A080D9BA-16EC-4AEE-988E-46CF3D7B74AC}" dt="2023-04-18T19:12:47.451" v="3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24T05:58:38.442" v="194" actId="313"/>
        <pc:sldMkLst>
          <pc:docMk/>
          <pc:sldMk cId="1192181667" sldId="781"/>
        </pc:sldMkLst>
        <pc:graphicFrameChg chg="modGraphic">
          <ac:chgData name="Gerth Stølting Brodal" userId="04ef4784-6591-4f86-a140-f5c3b108582a" providerId="ADAL" clId="{A080D9BA-16EC-4AEE-988E-46CF3D7B74AC}" dt="2023-04-24T05:58:38.442" v="194" actId="313"/>
          <ac:graphicFrameMkLst>
            <pc:docMk/>
            <pc:sldMk cId="1192181667" sldId="78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  <pc:spChg chg="mod">
          <ac:chgData name="Gerth Stølting Brodal" userId="04ef4784-6591-4f86-a140-f5c3b108582a" providerId="ADAL" clId="{A080D9BA-16EC-4AEE-988E-46CF3D7B74AC}" dt="2023-04-18T19:47:31.371" v="138" actId="14100"/>
          <ac:spMkLst>
            <pc:docMk/>
            <pc:sldMk cId="1523777493" sldId="7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8:22.773" v="182" actId="313"/>
        <pc:sldMkLst>
          <pc:docMk/>
          <pc:sldMk cId="2596356894" sldId="784"/>
        </pc:sldMkLst>
        <pc:graphicFrameChg chg="modGraphic">
          <ac:chgData name="Gerth Stølting Brodal" userId="04ef4784-6591-4f86-a140-f5c3b108582a" providerId="ADAL" clId="{A080D9BA-16EC-4AEE-988E-46CF3D7B74AC}" dt="2023-04-24T05:58:22.773" v="182" actId="313"/>
          <ac:graphicFrameMkLst>
            <pc:docMk/>
            <pc:sldMk cId="2596356894" sldId="784"/>
            <ac:graphicFrameMk id="6" creationId="{00000000-0000-0000-0000-000000000000}"/>
          </ac:graphicFrameMkLst>
        </pc:graphicFrameChg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  <pc:spChg chg="add mod">
          <ac:chgData name="Gerth Stølting Brodal" userId="04ef4784-6591-4f86-a140-f5c3b108582a" providerId="ADAL" clId="{A080D9BA-16EC-4AEE-988E-46CF3D7B74AC}" dt="2023-04-18T19:54:24.241" v="139"/>
          <ac:spMkLst>
            <pc:docMk/>
            <pc:sldMk cId="3590058370" sldId="785"/>
            <ac:spMk id="3" creationId="{82E1DB06-B049-075A-BA23-D831E3274BDD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6:35.139" v="174" actId="6549"/>
        <pc:sldMkLst>
          <pc:docMk/>
          <pc:sldMk cId="2057769851" sldId="786"/>
        </pc:sldMkLst>
        <pc:graphicFrameChg chg="modGraphic">
          <ac:chgData name="Gerth Stølting Brodal" userId="04ef4784-6591-4f86-a140-f5c3b108582a" providerId="ADAL" clId="{A080D9BA-16EC-4AEE-988E-46CF3D7B74AC}" dt="2023-04-24T05:56:35.139" v="174" actId="6549"/>
          <ac:graphicFrameMkLst>
            <pc:docMk/>
            <pc:sldMk cId="2057769851" sldId="7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24T05:58:29.335" v="188" actId="313"/>
        <pc:sldMkLst>
          <pc:docMk/>
          <pc:sldMk cId="1145542974" sldId="787"/>
        </pc:sldMkLst>
        <pc:graphicFrameChg chg="modGraphic">
          <ac:chgData name="Gerth Stølting Brodal" userId="04ef4784-6591-4f86-a140-f5c3b108582a" providerId="ADAL" clId="{A080D9BA-16EC-4AEE-988E-46CF3D7B74AC}" dt="2023-04-24T05:58:29.335" v="188" actId="313"/>
          <ac:graphicFrameMkLst>
            <pc:docMk/>
            <pc:sldMk cId="1145542974" sldId="787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'import antigravity'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'from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....'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but e.g. matplotlib or </a:t>
            </a:r>
            <a:r>
              <a:rPr lang="en-US" dirty="0" err="1"/>
              <a:t>matplotlib.pyplot</a:t>
            </a:r>
            <a:r>
              <a:rPr lang="en-US" dirty="0"/>
              <a:t> do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'__</a:t>
            </a:r>
            <a:r>
              <a:rPr lang="da-DK" dirty="0" err="1"/>
              <a:t>main</a:t>
            </a:r>
            <a:r>
              <a:rPr lang="da-DK" dirty="0"/>
              <a:t>__'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br>
              <a:rPr lang="en-US" dirty="0"/>
            </a:br>
            <a:r>
              <a:rPr lang="en-US" i="1" dirty="0"/>
              <a:t>module</a:t>
            </a:r>
            <a:r>
              <a:rPr lang="en-US" dirty="0"/>
              <a:t>. Relevant if you have </a:t>
            </a:r>
            <a:br>
              <a:rPr lang="en-US" dirty="0"/>
            </a:br>
            <a:r>
              <a:rPr lang="en-US" dirty="0"/>
              <a:t>edited the code for the module </a:t>
            </a:r>
            <a:br>
              <a:rPr lang="en-US" dirty="0"/>
            </a:br>
            <a:r>
              <a:rPr lang="en-US" dirty="0"/>
              <a:t>and want to load the new version </a:t>
            </a:r>
            <a:br>
              <a:rPr lang="en-US" dirty="0"/>
            </a:br>
            <a:r>
              <a:rPr lang="en-US" dirty="0"/>
              <a:t>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42293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</a:t>
            </a:r>
            <a:r>
              <a:rPr lang="da-DK" i="1" dirty="0"/>
              <a:t>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+400.000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9847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plt.title('Average time for insert + delete min')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plt.xlabel('list size')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plt.ylabel('time (seconds)')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66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'''This is a 'print something' module.'''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randint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print('Running my module')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words = (W[randint(0, len(W) - 1)] for _ in range(n))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'.join(words))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the_name():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print('__name__ = "' + __name__ +'"')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B87005-3E56-6328-F773-D5DB2C6D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56" y="4582558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001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amin at 0x0000024768E69F30&gt;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'min' is not in list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0C25B2-2BB1-4A42-929D-0EC26085D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0" y="5830591"/>
            <a:ext cx="514430" cy="4059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by </a:t>
            </a:r>
            <a:r>
              <a:rPr lang="da-DK" dirty="0" err="1"/>
              <a:t>defining</a:t>
            </a:r>
            <a:r>
              <a:rPr lang="da-DK"/>
              <a:t>  </a:t>
            </a:r>
            <a:r>
              <a:rPr lang="da-DK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2948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print('from math import sqrt',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print('bind sqrt to keyword argument',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11234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'''Module double.'''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print('__name__ =', __name__)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'__main__'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57216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print(__name__)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double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51094</TotalTime>
  <Words>3216</Words>
  <Application>Microsoft Office PowerPoint</Application>
  <PresentationFormat>Widescreen</PresentationFormat>
  <Paragraphs>470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2023-04-24T06:11:03Z</dcterms:modified>
</cp:coreProperties>
</file>