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465E5-64FD-4F2A-935D-395061FAD986}" v="71" dt="2024-02-06T21:28:40.6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68091" autoAdjust="0"/>
  </p:normalViewPr>
  <p:slideViewPr>
    <p:cSldViewPr snapToGrid="0">
      <p:cViewPr varScale="1">
        <p:scale>
          <a:sx n="40" d="100"/>
          <a:sy n="40" d="100"/>
        </p:scale>
        <p:origin x="1340" y="32"/>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pChg chg="mod">
          <ac:chgData name="Gerth Stølting Brodal" userId="04ef4784-6591-4f86-a140-f5c3b108582a" providerId="ADAL" clId="{8AE5BBAC-1693-454B-B98D-382185C4CDAF}" dt="2023-02-04T10:19:24.023" v="60" actId="6549"/>
          <ac:spMkLst>
            <pc:docMk/>
            <pc:sldMk cId="2761965666" sldId="363"/>
            <ac:spMk id="9" creationId="{00000000-0000-0000-0000-000000000000}"/>
          </ac:spMkLst>
        </pc:spChg>
        <pc:graphicFrameChg chg="mod modGraphic">
          <ac:chgData name="Gerth Stølting Brodal" userId="04ef4784-6591-4f86-a140-f5c3b108582a" providerId="ADAL" clId="{8AE5BBAC-1693-454B-B98D-382185C4CDAF}" dt="2023-02-08T12:00:14.469" v="334" actId="20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8AE5BBAC-1693-454B-B98D-382185C4CDAF}" dt="2023-02-04T10:05:52.349" v="26" actId="20577"/>
        <pc:sldMkLst>
          <pc:docMk/>
          <pc:sldMk cId="3808754555" sldId="372"/>
        </pc:sldMkLst>
        <pc:spChg chg="mod">
          <ac:chgData name="Gerth Stølting Brodal" userId="04ef4784-6591-4f86-a140-f5c3b108582a" providerId="ADAL" clId="{8AE5BBAC-1693-454B-B98D-382185C4CDAF}" dt="2023-02-04T10:05:52.349" v="26" actId="20577"/>
          <ac:spMkLst>
            <pc:docMk/>
            <pc:sldMk cId="3808754555" sldId="372"/>
            <ac:spMk id="3" creationId="{00000000-0000-0000-0000-000000000000}"/>
          </ac:spMkLst>
        </pc:spChg>
      </pc:sldChg>
      <pc:sldChg chg="modSp mod">
        <pc:chgData name="Gerth Stølting Brodal" userId="04ef4784-6591-4f86-a140-f5c3b108582a" providerId="ADAL" clId="{8AE5BBAC-1693-454B-B98D-382185C4CDAF}" dt="2023-02-04T18:40:27.777" v="298" actId="20577"/>
        <pc:sldMkLst>
          <pc:docMk/>
          <pc:sldMk cId="3203409752" sldId="440"/>
        </pc:sldMkLst>
        <pc:spChg chg="mod">
          <ac:chgData name="Gerth Stølting Brodal" userId="04ef4784-6591-4f86-a140-f5c3b108582a" providerId="ADAL" clId="{8AE5BBAC-1693-454B-B98D-382185C4CDAF}" dt="2023-02-04T18:40:27.777" v="298" actId="20577"/>
          <ac:spMkLst>
            <pc:docMk/>
            <pc:sldMk cId="3203409752" sldId="440"/>
            <ac:spMk id="3" creationId="{00000000-0000-0000-0000-000000000000}"/>
          </ac:spMkLst>
        </pc:spChg>
      </pc:sldChg>
      <pc:sldChg chg="modSp mod">
        <pc:chgData name="Gerth Stølting Brodal" userId="04ef4784-6591-4f86-a140-f5c3b108582a" providerId="ADAL" clId="{8AE5BBAC-1693-454B-B98D-382185C4CDAF}" dt="2023-02-04T10:01:15.975" v="2" actId="114"/>
        <pc:sldMkLst>
          <pc:docMk/>
          <pc:sldMk cId="1725506798" sldId="441"/>
        </pc:sldMkLst>
        <pc:spChg chg="mod">
          <ac:chgData name="Gerth Stølting Brodal" userId="04ef4784-6591-4f86-a140-f5c3b108582a" providerId="ADAL" clId="{8AE5BBAC-1693-454B-B98D-382185C4CDAF}" dt="2023-02-04T10:01:15.975" v="2" actId="114"/>
          <ac:spMkLst>
            <pc:docMk/>
            <pc:sldMk cId="1725506798" sldId="441"/>
            <ac:spMk id="13" creationId="{00000000-0000-0000-0000-000000000000}"/>
          </ac:spMkLst>
        </pc:spChg>
      </pc:sldChg>
      <pc:sldChg chg="addSp delSp modSp new mod">
        <pc:chgData name="Gerth Stølting Brodal" userId="04ef4784-6591-4f86-a140-f5c3b108582a" providerId="ADAL" clId="{8AE5BBAC-1693-454B-B98D-382185C4CDAF}" dt="2023-02-04T11:05:55.829" v="270" actId="313"/>
        <pc:sldMkLst>
          <pc:docMk/>
          <pc:sldMk cId="4003465609" sldId="445"/>
        </pc:sldMkLst>
        <pc:spChg chg="del">
          <ac:chgData name="Gerth Stølting Brodal" userId="04ef4784-6591-4f86-a140-f5c3b108582a" providerId="ADAL" clId="{8AE5BBAC-1693-454B-B98D-382185C4CDAF}" dt="2023-02-04T10:41:23.626" v="65" actId="478"/>
          <ac:spMkLst>
            <pc:docMk/>
            <pc:sldMk cId="4003465609" sldId="445"/>
            <ac:spMk id="2" creationId="{1F3B8727-630E-1603-CC7D-BB070123E7C5}"/>
          </ac:spMkLst>
        </pc:spChg>
        <pc:spChg chg="del">
          <ac:chgData name="Gerth Stølting Brodal" userId="04ef4784-6591-4f86-a140-f5c3b108582a" providerId="ADAL" clId="{8AE5BBAC-1693-454B-B98D-382185C4CDAF}" dt="2023-02-04T10:41:23.626" v="65" actId="478"/>
          <ac:spMkLst>
            <pc:docMk/>
            <pc:sldMk cId="4003465609" sldId="445"/>
            <ac:spMk id="3" creationId="{A7FFB86F-0275-1B7B-149F-1615512E4602}"/>
          </ac:spMkLst>
        </pc:spChg>
        <pc:spChg chg="add del">
          <ac:chgData name="Gerth Stølting Brodal" userId="04ef4784-6591-4f86-a140-f5c3b108582a" providerId="ADAL" clId="{8AE5BBAC-1693-454B-B98D-382185C4CDAF}" dt="2023-02-04T10:41:14.502" v="63" actId="22"/>
          <ac:spMkLst>
            <pc:docMk/>
            <pc:sldMk cId="4003465609" sldId="445"/>
            <ac:spMk id="5" creationId="{32D1559D-573A-8D54-439E-08FDB47F51CD}"/>
          </ac:spMkLst>
        </pc:spChg>
        <pc:spChg chg="add del">
          <ac:chgData name="Gerth Stølting Brodal" userId="04ef4784-6591-4f86-a140-f5c3b108582a" providerId="ADAL" clId="{8AE5BBAC-1693-454B-B98D-382185C4CDAF}" dt="2023-02-04T10:55:32.072" v="249" actId="22"/>
          <ac:spMkLst>
            <pc:docMk/>
            <pc:sldMk cId="4003465609" sldId="445"/>
            <ac:spMk id="8" creationId="{A0AED4D6-4CCB-CBDD-3989-8372DE55CCF3}"/>
          </ac:spMkLst>
        </pc:spChg>
        <pc:spChg chg="add mod">
          <ac:chgData name="Gerth Stølting Brodal" userId="04ef4784-6591-4f86-a140-f5c3b108582a" providerId="ADAL" clId="{8AE5BBAC-1693-454B-B98D-382185C4CDAF}" dt="2023-02-04T10:59:36.258" v="254" actId="6549"/>
          <ac:spMkLst>
            <pc:docMk/>
            <pc:sldMk cId="4003465609" sldId="445"/>
            <ac:spMk id="9" creationId="{86E08E30-093F-3171-73B5-821EA6368550}"/>
          </ac:spMkLst>
        </pc:spChg>
        <pc:graphicFrameChg chg="add mod modGraphic">
          <ac:chgData name="Gerth Stølting Brodal" userId="04ef4784-6591-4f86-a140-f5c3b108582a" providerId="ADAL" clId="{8AE5BBAC-1693-454B-B98D-382185C4CDAF}" dt="2023-02-04T11:05:55.829" v="270" actId="313"/>
          <ac:graphicFrameMkLst>
            <pc:docMk/>
            <pc:sldMk cId="4003465609" sldId="445"/>
            <ac:graphicFrameMk id="6" creationId="{16A6ED07-F050-B0E1-8313-E3A78881EFE5}"/>
          </ac:graphicFrameMkLst>
        </pc:graphicFrameChg>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6T21:48:22.360" v="927" actId="20577"/>
      <pc:docMkLst>
        <pc:docMk/>
      </pc:docMkLst>
      <pc:sldChg chg="modSp mod modNotesTx">
        <pc:chgData name="Gerth Stølting Brodal" userId="04ef4784-6591-4f86-a140-f5c3b108582a" providerId="ADAL" clId="{56F465E5-64FD-4F2A-935D-395061FAD986}" dt="2024-02-04T19:34:30.157" v="663" actId="313"/>
        <pc:sldMkLst>
          <pc:docMk/>
          <pc:sldMk cId="2761965666" sldId="363"/>
        </pc:sldMkLst>
        <pc:spChg chg="mod">
          <ac:chgData name="Gerth Stølting Brodal" userId="04ef4784-6591-4f86-a140-f5c3b108582a" providerId="ADAL" clId="{56F465E5-64FD-4F2A-935D-395061FAD986}" dt="2024-02-04T18:51:08.656" v="12" actId="6549"/>
          <ac:spMkLst>
            <pc:docMk/>
            <pc:sldMk cId="2761965666" sldId="363"/>
            <ac:spMk id="9" creationId="{00000000-0000-0000-0000-000000000000}"/>
          </ac:spMkLst>
        </pc:spChg>
        <pc:graphicFrameChg chg="modGraphic">
          <ac:chgData name="Gerth Stølting Brodal" userId="04ef4784-6591-4f86-a140-f5c3b108582a" providerId="ADAL" clId="{56F465E5-64FD-4F2A-935D-395061FAD986}" dt="2024-02-04T19:34:30.157" v="663" actId="313"/>
          <ac:graphicFrameMkLst>
            <pc:docMk/>
            <pc:sldMk cId="2761965666" sldId="363"/>
            <ac:graphicFrameMk id="8" creationId="{00000000-0000-0000-0000-000000000000}"/>
          </ac:graphicFrameMkLst>
        </pc:graphicFrameChg>
      </pc:sldChg>
      <pc:sldChg chg="modAnim">
        <pc:chgData name="Gerth Stølting Brodal" userId="04ef4784-6591-4f86-a140-f5c3b108582a" providerId="ADAL" clId="{56F465E5-64FD-4F2A-935D-395061FAD986}" dt="2024-02-05T08:52:43.318" v="802"/>
        <pc:sldMkLst>
          <pc:docMk/>
          <pc:sldMk cId="1790444143" sldId="368"/>
        </pc:sldMkLst>
      </pc:sldChg>
      <pc:sldChg chg="modSp mod modNotesTx">
        <pc:chgData name="Gerth Stølting Brodal" userId="04ef4784-6591-4f86-a140-f5c3b108582a" providerId="ADAL" clId="{56F465E5-64FD-4F2A-935D-395061FAD986}" dt="2024-02-06T21:48:22.360" v="927" actId="20577"/>
        <pc:sldMkLst>
          <pc:docMk/>
          <pc:sldMk cId="3808754555" sldId="372"/>
        </pc:sldMkLst>
        <pc:spChg chg="mod">
          <ac:chgData name="Gerth Stølting Brodal" userId="04ef4784-6591-4f86-a140-f5c3b108582a" providerId="ADAL" clId="{56F465E5-64FD-4F2A-935D-395061FAD986}" dt="2024-02-04T18:47:10.141" v="10" actId="20577"/>
          <ac:spMkLst>
            <pc:docMk/>
            <pc:sldMk cId="3808754555" sldId="372"/>
            <ac:spMk id="3" creationId="{00000000-0000-0000-0000-000000000000}"/>
          </ac:spMkLst>
        </pc:spChg>
      </pc:sldChg>
      <pc:sldChg chg="modSp mod">
        <pc:chgData name="Gerth Stølting Brodal" userId="04ef4784-6591-4f86-a140-f5c3b108582a" providerId="ADAL" clId="{56F465E5-64FD-4F2A-935D-395061FAD986}" dt="2024-02-06T21:32:56.506" v="815" actId="1036"/>
        <pc:sldMkLst>
          <pc:docMk/>
          <pc:sldMk cId="506142668" sldId="437"/>
        </pc:sldMkLst>
        <pc:spChg chg="mod">
          <ac:chgData name="Gerth Stølting Brodal" userId="04ef4784-6591-4f86-a140-f5c3b108582a" providerId="ADAL" clId="{56F465E5-64FD-4F2A-935D-395061FAD986}" dt="2024-02-06T21:20:47.245" v="805" actId="20577"/>
          <ac:spMkLst>
            <pc:docMk/>
            <pc:sldMk cId="506142668" sldId="437"/>
            <ac:spMk id="7" creationId="{00000000-0000-0000-0000-000000000000}"/>
          </ac:spMkLst>
        </pc:spChg>
        <pc:graphicFrameChg chg="mod">
          <ac:chgData name="Gerth Stølting Brodal" userId="04ef4784-6591-4f86-a140-f5c3b108582a" providerId="ADAL" clId="{56F465E5-64FD-4F2A-935D-395061FAD986}" dt="2024-02-06T21:32:56.506" v="815" actId="1036"/>
          <ac:graphicFrameMkLst>
            <pc:docMk/>
            <pc:sldMk cId="506142668" sldId="437"/>
            <ac:graphicFrameMk id="5" creationId="{00000000-0000-0000-0000-000000000000}"/>
          </ac:graphicFrameMkLst>
        </pc:graphicFrameChg>
      </pc:sldChg>
      <pc:sldChg chg="modSp mod">
        <pc:chgData name="Gerth Stølting Brodal" userId="04ef4784-6591-4f86-a140-f5c3b108582a" providerId="ADAL" clId="{56F465E5-64FD-4F2A-935D-395061FAD986}" dt="2024-02-02T12:05:25.839" v="3" actId="6549"/>
        <pc:sldMkLst>
          <pc:docMk/>
          <pc:sldMk cId="4003465609" sldId="445"/>
        </pc:sldMkLst>
        <pc:graphicFrameChg chg="modGraphic">
          <ac:chgData name="Gerth Stølting Brodal" userId="04ef4784-6591-4f86-a140-f5c3b108582a" providerId="ADAL" clId="{56F465E5-64FD-4F2A-935D-395061FAD986}" dt="2024-02-02T12:05:25.839" v="3" actId="6549"/>
          <ac:graphicFrameMkLst>
            <pc:docMk/>
            <pc:sldMk cId="4003465609" sldId="445"/>
            <ac:graphicFrameMk id="6" creationId="{16A6ED07-F050-B0E1-8313-E3A78881EFE5}"/>
          </ac:graphicFrameMkLst>
        </pc:graphicFrameChg>
      </pc:sldChg>
      <pc:sldChg chg="addSp modSp new mod modAnim modNotesTx">
        <pc:chgData name="Gerth Stølting Brodal" userId="04ef4784-6591-4f86-a140-f5c3b108582a" providerId="ADAL" clId="{56F465E5-64FD-4F2A-935D-395061FAD986}" dt="2024-02-05T07:11:28.719" v="801" actId="313"/>
        <pc:sldMkLst>
          <pc:docMk/>
          <pc:sldMk cId="4179547408" sldId="446"/>
        </pc:sldMkLst>
        <pc:spChg chg="mod">
          <ac:chgData name="Gerth Stølting Brodal" userId="04ef4784-6591-4f86-a140-f5c3b108582a" providerId="ADAL" clId="{56F465E5-64FD-4F2A-935D-395061FAD986}" dt="2024-02-04T19:21:02.270" v="635" actId="20577"/>
          <ac:spMkLst>
            <pc:docMk/>
            <pc:sldMk cId="4179547408" sldId="446"/>
            <ac:spMk id="2" creationId="{19AE9108-3205-9EB6-BEF3-A32540F39AFC}"/>
          </ac:spMkLst>
        </pc:spChg>
        <pc:spChg chg="mod">
          <ac:chgData name="Gerth Stølting Brodal" userId="04ef4784-6591-4f86-a140-f5c3b108582a" providerId="ADAL" clId="{56F465E5-64FD-4F2A-935D-395061FAD986}" dt="2024-02-04T19:35:03.751" v="670" actId="20577"/>
          <ac:spMkLst>
            <pc:docMk/>
            <pc:sldMk cId="4179547408" sldId="446"/>
            <ac:spMk id="3" creationId="{B961D846-31C1-1F84-A347-4978C8C5E7FE}"/>
          </ac:spMkLst>
        </pc:spChg>
        <pc:spChg chg="add mod">
          <ac:chgData name="Gerth Stølting Brodal" userId="04ef4784-6591-4f86-a140-f5c3b108582a" providerId="ADAL" clId="{56F465E5-64FD-4F2A-935D-395061FAD986}" dt="2024-02-04T19:23:27.896" v="659" actId="1076"/>
          <ac:spMkLst>
            <pc:docMk/>
            <pc:sldMk cId="4179547408" sldId="446"/>
            <ac:spMk id="5" creationId="{DE1A517F-9AE3-9B0A-52FF-B625F2865B8B}"/>
          </ac:spMkLst>
        </pc:spChg>
        <pc:graphicFrameChg chg="add mod modGraphic">
          <ac:chgData name="Gerth Stølting Brodal" userId="04ef4784-6591-4f86-a140-f5c3b108582a" providerId="ADAL" clId="{56F465E5-64FD-4F2A-935D-395061FAD986}" dt="2024-02-04T19:23:27.896" v="659" actId="1076"/>
          <ac:graphicFrameMkLst>
            <pc:docMk/>
            <pc:sldMk cId="4179547408" sldId="446"/>
            <ac:graphicFrameMk id="4" creationId="{EE6745CC-789B-67DC-601B-568E63AF1905}"/>
          </ac:graphicFrameMkLst>
        </pc:graphicFrameChg>
        <pc:picChg chg="add mod">
          <ac:chgData name="Gerth Stølting Brodal" userId="04ef4784-6591-4f86-a140-f5c3b108582a" providerId="ADAL" clId="{56F465E5-64FD-4F2A-935D-395061FAD986}" dt="2024-02-04T19:21:53.829" v="642" actId="1076"/>
          <ac:picMkLst>
            <pc:docMk/>
            <pc:sldMk cId="4179547408" sldId="446"/>
            <ac:picMk id="6" creationId="{BC49D55E-DBEF-D87D-C77B-BA8A9E026885}"/>
          </ac:picMkLst>
        </pc:pic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  // </a:t>
            </a:r>
            <a:r>
              <a:rPr lang="da-DK" dirty="0" err="1"/>
              <a:t>background</a:t>
            </a:r>
            <a:r>
              <a:rPr lang="da-DK" dirty="0"/>
              <a:t> </a:t>
            </a:r>
            <a:r>
              <a:rPr lang="da-DK" dirty="0" err="1"/>
              <a:t>color</a:t>
            </a:r>
            <a:endParaRPr lang="da-DK" dirty="0"/>
          </a:p>
          <a:p>
            <a:r>
              <a:rPr lang="da-DK" dirty="0" err="1"/>
              <a:t>document.body.style.color</a:t>
            </a:r>
            <a:r>
              <a:rPr lang="da-DK" dirty="0"/>
              <a:t>  // </a:t>
            </a:r>
            <a:r>
              <a:rPr lang="da-DK" dirty="0" err="1"/>
              <a:t>text</a:t>
            </a:r>
            <a:r>
              <a:rPr lang="da-DK" dirty="0"/>
              <a:t> </a:t>
            </a:r>
            <a:r>
              <a:rPr lang="da-DK" dirty="0" err="1"/>
              <a:t>color</a:t>
            </a:r>
            <a:endParaRPr lang="da-DK" dirty="0"/>
          </a:p>
          <a:p>
            <a:endParaRPr lang="da-DK" dirty="0"/>
          </a:p>
          <a:p>
            <a:r>
              <a:rPr lang="da-DK" dirty="0" err="1">
                <a:latin typeface="Courier"/>
                <a:cs typeface="Courier New" panose="02070309020205020404" pitchFamily="49" charset="0"/>
              </a:rPr>
              <a:t>javascript</a:t>
            </a:r>
            <a:r>
              <a:rPr lang="da-DK" dirty="0">
                <a:latin typeface="Courier"/>
                <a:cs typeface="Courier New" panose="02070309020205020404" pitchFamily="49" charset="0"/>
              </a:rPr>
              <a:t>:{</a:t>
            </a:r>
          </a:p>
          <a:p>
            <a:r>
              <a:rPr lang="da-DK" dirty="0">
                <a:latin typeface="Courier"/>
                <a:cs typeface="Courier New" panose="02070309020205020404" pitchFamily="49" charset="0"/>
              </a:rPr>
              <a:t>  /* </a:t>
            </a:r>
            <a:r>
              <a:rPr lang="da-DK" dirty="0" err="1">
                <a:latin typeface="Courier"/>
                <a:cs typeface="Courier New" panose="02070309020205020404" pitchFamily="49" charset="0"/>
              </a:rPr>
              <a:t>Bookmarklet</a:t>
            </a:r>
            <a:r>
              <a:rPr lang="da-DK" dirty="0">
                <a:latin typeface="Courier"/>
                <a:cs typeface="Courier New" panose="02070309020205020404" pitchFamily="49" charset="0"/>
              </a:rPr>
              <a:t> to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 all </a:t>
            </a:r>
            <a:r>
              <a:rPr lang="da-DK" dirty="0" err="1">
                <a:latin typeface="Courier"/>
                <a:cs typeface="Courier New" panose="02070309020205020404" pitchFamily="49" charset="0"/>
              </a:rPr>
              <a:t>text</a:t>
            </a:r>
            <a:r>
              <a:rPr lang="da-DK" dirty="0">
                <a:latin typeface="Courier"/>
                <a:cs typeface="Courier New" panose="02070309020205020404" pitchFamily="49" charset="0"/>
              </a:rPr>
              <a:t> on a page to </a:t>
            </a:r>
            <a:r>
              <a:rPr lang="da-DK" dirty="0" err="1">
                <a:latin typeface="Courier"/>
                <a:cs typeface="Courier New" panose="02070309020205020404" pitchFamily="49" charset="0"/>
              </a:rPr>
              <a:t>your</a:t>
            </a:r>
            <a:r>
              <a:rPr lang="da-DK" dirty="0">
                <a:latin typeface="Courier"/>
                <a:cs typeface="Courier New" panose="02070309020205020404" pitchFamily="49" charset="0"/>
              </a:rPr>
              <a:t> </a:t>
            </a:r>
            <a:r>
              <a:rPr lang="da-DK" dirty="0" err="1">
                <a:latin typeface="Courier"/>
                <a:cs typeface="Courier New" panose="02070309020205020404" pitchFamily="49" charset="0"/>
              </a:rPr>
              <a:t>favorite</a:t>
            </a:r>
            <a:r>
              <a:rPr lang="da-DK" dirty="0">
                <a:latin typeface="Courier"/>
                <a:cs typeface="Courier New" panose="02070309020205020404" pitchFamily="49" charset="0"/>
              </a:rPr>
              <a:t> </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favorite_color</a:t>
            </a:r>
            <a:r>
              <a:rPr lang="da-DK" dirty="0">
                <a:latin typeface="Courier"/>
                <a:cs typeface="Courier New" panose="02070309020205020404" pitchFamily="49" charset="0"/>
              </a:rPr>
              <a:t> = "red";</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function</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(doc) { </a:t>
            </a:r>
          </a:p>
          <a:p>
            <a:r>
              <a:rPr lang="da-DK" dirty="0">
                <a:latin typeface="Courier"/>
                <a:cs typeface="Courier New" panose="02070309020205020404" pitchFamily="49" charset="0"/>
              </a:rPr>
              <a:t>    for (</a:t>
            </a:r>
            <a:r>
              <a:rPr lang="da-DK" dirty="0" err="1">
                <a:latin typeface="Courier"/>
                <a:cs typeface="Courier New" panose="02070309020205020404" pitchFamily="49" charset="0"/>
              </a:rPr>
              <a:t>const</a:t>
            </a:r>
            <a:r>
              <a:rPr lang="da-DK" dirty="0">
                <a:latin typeface="Courier"/>
                <a:cs typeface="Courier New" panose="02070309020205020404" pitchFamily="49" charset="0"/>
              </a:rPr>
              <a:t> e of </a:t>
            </a:r>
            <a:r>
              <a:rPr lang="da-DK" dirty="0" err="1">
                <a:latin typeface="Courier"/>
                <a:cs typeface="Courier New" panose="02070309020205020404" pitchFamily="49" charset="0"/>
              </a:rPr>
              <a:t>doc.querySelectorAll</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r>
              <a:rPr lang="da-DK" dirty="0" err="1">
                <a:latin typeface="Courier"/>
                <a:cs typeface="Courier New" panose="02070309020205020404" pitchFamily="49" charset="0"/>
              </a:rPr>
              <a:t>white</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background</a:t>
            </a:r>
            <a:r>
              <a:rPr lang="da-DK" dirty="0">
                <a:latin typeface="Courier"/>
                <a:cs typeface="Courier New" panose="02070309020205020404" pitchFamily="49" charset="0"/>
              </a:rPr>
              <a:t>", "</a:t>
            </a:r>
            <a:r>
              <a:rPr lang="da-DK" dirty="0" err="1">
                <a:latin typeface="Courier"/>
                <a:cs typeface="Courier New" panose="02070309020205020404" pitchFamily="49" charset="0"/>
              </a:rPr>
              <a:t>black</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e.nodeName</a:t>
            </a:r>
            <a:r>
              <a:rPr lang="da-DK" dirty="0">
                <a:latin typeface="Courier"/>
                <a:cs typeface="Courier New" panose="02070309020205020404" pitchFamily="49" charset="0"/>
              </a:rPr>
              <a:t> == "IFRAME")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e.contentWindow.document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10</a:t>
            </a:fld>
            <a:endParaRPr lang="en-US"/>
          </a:p>
        </p:txBody>
      </p:sp>
    </p:spTree>
    <p:extLst>
      <p:ext uri="{BB962C8B-B14F-4D97-AF65-F5344CB8AC3E}">
        <p14:creationId xmlns:p14="http://schemas.microsoft.com/office/powerpoint/2010/main" val="397394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meaningful example, assume L is </a:t>
            </a:r>
            <a:r>
              <a:rPr lang="en-US"/>
              <a:t>a list:</a:t>
            </a:r>
            <a:endParaRPr lang="en-US" dirty="0"/>
          </a:p>
          <a:p>
            <a:endParaRPr lang="en-US" dirty="0"/>
          </a:p>
          <a:p>
            <a:r>
              <a:rPr lang="en-US" dirty="0"/>
              <a:t>if </a:t>
            </a:r>
            <a:r>
              <a:rPr lang="en-US" dirty="0" err="1"/>
              <a:t>len</a:t>
            </a:r>
            <a:r>
              <a:rPr lang="en-US" dirty="0"/>
              <a:t>(L) &gt; 0 and L[0] != 0:  L[0] -= 1</a:t>
            </a:r>
          </a:p>
          <a:p>
            <a:r>
              <a:rPr lang="en-US" dirty="0"/>
              <a:t>=&gt;</a:t>
            </a:r>
          </a:p>
          <a:p>
            <a:r>
              <a:rPr lang="en-US" dirty="0"/>
              <a:t>If L and L[0]: L[0] -= 1</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100419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12/library/timei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stdtypes.html#truth-value-tes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27532895"/>
              </p:ext>
            </p:extLst>
          </p:nvPr>
        </p:nvGraphicFramePr>
        <p:xfrm>
          <a:off x="2213409" y="52637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4044056" cy="369332"/>
          </a:xfrm>
          <a:prstGeom prst="rect">
            <a:avLst/>
          </a:prstGeom>
        </p:spPr>
        <p:txBody>
          <a:bodyPr wrap="none">
            <a:spAutoFit/>
          </a:bodyPr>
          <a:lstStyle/>
          <a:p>
            <a:r>
              <a:rPr lang="en-US" dirty="0">
                <a:hlinkClick r:id="rId3"/>
              </a:rPr>
              <a:t>docs.python.org/3.12/library/timeit.html</a:t>
            </a:r>
            <a:endParaRPr lang="en-US" dirty="0"/>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3"/>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a:t>
            </a:r>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err="1">
                <a:latin typeface="Courier"/>
              </a:rPr>
              <a:t>i</a:t>
            </a:r>
            <a:r>
              <a:rPr lang="en-US" dirty="0" err="1">
                <a:latin typeface="Courier"/>
                <a:cs typeface="Courier New" panose="02070309020205020404" pitchFamily="49" charset="0"/>
              </a:rPr>
              <a:t>nt</a:t>
            </a:r>
            <a:r>
              <a:rPr lang="en-US" dirty="0">
                <a:latin typeface="Courier"/>
                <a:cs typeface="Courier New" panose="02070309020205020404" pitchFamily="49" charset="0"/>
              </a:rPr>
              <a:t>(x,2)</a:t>
            </a:r>
            <a:r>
              <a:rPr lang="en-US" dirty="0"/>
              <a:t> converts binary string value to integer: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("0b110001",2)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Python 3.12</a:t>
            </a:r>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17449</TotalTime>
  <Words>3600</Words>
  <Application>Microsoft Office PowerPoint</Application>
  <PresentationFormat>Widescreen</PresentationFormat>
  <Paragraphs>575</Paragraphs>
  <Slides>28</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2024-02-06T21:48:23Z</dcterms:modified>
</cp:coreProperties>
</file>