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53" r:id="rId19"/>
    <p:sldId id="734" r:id="rId20"/>
    <p:sldId id="735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4585B-BB64-431E-A7DF-09AA136A0B26}" v="1" dt="2024-02-06T21:26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206" autoAdjust="0"/>
  </p:normalViewPr>
  <p:slideViewPr>
    <p:cSldViewPr snapToGrid="0">
      <p:cViewPr varScale="1">
        <p:scale>
          <a:sx n="54" d="100"/>
          <a:sy n="54" d="100"/>
        </p:scale>
        <p:origin x="1116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024585B-BB64-431E-A7DF-09AA136A0B26}"/>
    <pc:docChg chg="modSld">
      <pc:chgData name="Gerth Stølting Brodal" userId="04ef4784-6591-4f86-a140-f5c3b108582a" providerId="ADAL" clId="{5024585B-BB64-431E-A7DF-09AA136A0B26}" dt="2024-02-06T21:27:16.670" v="6" actId="14100"/>
      <pc:docMkLst>
        <pc:docMk/>
      </pc:docMkLst>
      <pc:sldChg chg="modSp mod">
        <pc:chgData name="Gerth Stølting Brodal" userId="04ef4784-6591-4f86-a140-f5c3b108582a" providerId="ADAL" clId="{5024585B-BB64-431E-A7DF-09AA136A0B26}" dt="2024-02-06T21:27:16.670" v="6" actId="14100"/>
        <pc:sldMkLst>
          <pc:docMk/>
          <pc:sldMk cId="3051839023" sldId="752"/>
        </pc:sldMkLst>
        <pc:spChg chg="mod">
          <ac:chgData name="Gerth Stølting Brodal" userId="04ef4784-6591-4f86-a140-f5c3b108582a" providerId="ADAL" clId="{5024585B-BB64-431E-A7DF-09AA136A0B26}" dt="2024-02-06T21:27:16.670" v="6" actId="14100"/>
          <ac:spMkLst>
            <pc:docMk/>
            <pc:sldMk cId="3051839023" sldId="752"/>
            <ac:spMk id="6" creationId="{7BF8C2F4-E08A-4E3E-A4EA-7A23184E9802}"/>
          </ac:spMkLst>
        </pc:spChg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  <pc:graphicFrameChg chg="modGraphic">
          <ac:chgData name="Gerth Stølting Brodal" userId="04ef4784-6591-4f86-a140-f5c3b108582a" providerId="ADAL" clId="{7715FC79-DB84-454D-BFCB-4EB1B1FA3F9D}" dt="2023-12-09T12:52:45.447" v="5" actId="20577"/>
          <ac:graphicFrameMkLst>
            <pc:docMk/>
            <pc:sldMk cId="1246880996" sldId="75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7267699" y="6369740"/>
            <a:ext cx="48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(since 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42058</TotalTime>
  <Words>6473</Words>
  <Application>Microsoft Office PowerPoint</Application>
  <PresentationFormat>Widescreen</PresentationFormat>
  <Paragraphs>873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Test driven development / Stress tests / Random testing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hints... see PEP 484 for even more...</vt:lpstr>
      <vt:lpstr>… the same in Python 3.10</vt:lpstr>
      <vt:lpstr>Specific values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2024-02-06T21:27:20Z</dcterms:modified>
</cp:coreProperties>
</file>