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28" r:id="rId18"/>
    <p:sldId id="729" r:id="rId19"/>
    <p:sldId id="730" r:id="rId20"/>
    <p:sldId id="720" r:id="rId21"/>
    <p:sldId id="721" r:id="rId22"/>
    <p:sldId id="710" r:id="rId23"/>
    <p:sldId id="711" r:id="rId24"/>
    <p:sldId id="709" r:id="rId25"/>
    <p:sldId id="708" r:id="rId26"/>
    <p:sldId id="724" r:id="rId27"/>
    <p:sldId id="717" r:id="rId28"/>
    <p:sldId id="726" r:id="rId29"/>
    <p:sldId id="723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4FE24-4761-49EE-88D6-CDB48199D24C}" v="29" dt="2023-03-12T21:00:10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57" d="100"/>
          <a:sy n="57" d="100"/>
        </p:scale>
        <p:origin x="1048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3T10:16:49.555" v="1671" actId="207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  <pc:graphicFrameChg chg="modGraphic">
          <ac:chgData name="Gerth Stølting Brodal" userId="04ef4784-6591-4f86-a140-f5c3b108582a" providerId="ADAL" clId="{D404FE24-4761-49EE-88D6-CDB48199D24C}" dt="2023-03-12T19:37:18.915" v="306" actId="20577"/>
          <ac:graphicFrameMkLst>
            <pc:docMk/>
            <pc:sldMk cId="4179205861" sldId="512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0T22:42:57.725" v="42" actId="6549"/>
          <ac:graphicFrameMkLst>
            <pc:docMk/>
            <pc:sldMk cId="4179205861" sldId="512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  <pc:graphicFrameChg chg="mod modGraphic">
          <ac:chgData name="Gerth Stølting Brodal" userId="04ef4784-6591-4f86-a140-f5c3b108582a" providerId="ADAL" clId="{D404FE24-4761-49EE-88D6-CDB48199D24C}" dt="2023-03-12T19:23:48.480" v="188"/>
          <ac:graphicFrameMkLst>
            <pc:docMk/>
            <pc:sldMk cId="1160923753" sldId="70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D404FE24-4761-49EE-88D6-CDB48199D24C}" dt="2023-03-10T22:35:05.139" v="11" actId="1076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  <pc:graphicFrameChg chg="mod modGraphic">
          <ac:chgData name="Gerth Stølting Brodal" userId="04ef4784-6591-4f86-a140-f5c3b108582a" providerId="ADAL" clId="{D404FE24-4761-49EE-88D6-CDB48199D24C}" dt="2023-03-10T22:35:46.730" v="15" actId="20577"/>
          <ac:graphicFrameMkLst>
            <pc:docMk/>
            <pc:sldMk cId="2005488815" sldId="70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  <pc:graphicFrameChg chg="mod modGraphic">
          <ac:chgData name="Gerth Stølting Brodal" userId="04ef4784-6591-4f86-a140-f5c3b108582a" providerId="ADAL" clId="{D404FE24-4761-49EE-88D6-CDB48199D24C}" dt="2023-03-10T22:35:57.196" v="19" actId="20577"/>
          <ac:graphicFrameMkLst>
            <pc:docMk/>
            <pc:sldMk cId="2852041830" sldId="70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  <pc:graphicFrameChg chg="mod modGraphic">
          <ac:chgData name="Gerth Stølting Brodal" userId="04ef4784-6591-4f86-a140-f5c3b108582a" providerId="ADAL" clId="{D404FE24-4761-49EE-88D6-CDB48199D24C}" dt="2023-03-10T23:31:38.787" v="170" actId="20577"/>
          <ac:graphicFrameMkLst>
            <pc:docMk/>
            <pc:sldMk cId="753419617" sldId="70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  <pc:spChg chg="mod">
          <ac:chgData name="Gerth Stølting Brodal" userId="04ef4784-6591-4f86-a140-f5c3b108582a" providerId="ADAL" clId="{D404FE24-4761-49EE-88D6-CDB48199D24C}" dt="2023-03-12T21:29:55.297" v="1645" actId="113"/>
          <ac:spMkLst>
            <pc:docMk/>
            <pc:sldMk cId="1330004482" sldId="708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0T23:09:37.353" v="147" actId="1076"/>
          <ac:graphicFrameMkLst>
            <pc:docMk/>
            <pc:sldMk cId="1330004482" sldId="70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  <pc:spChg chg="mod">
          <ac:chgData name="Gerth Stølting Brodal" userId="04ef4784-6591-4f86-a140-f5c3b108582a" providerId="ADAL" clId="{D404FE24-4761-49EE-88D6-CDB48199D24C}" dt="2023-03-12T21:21:45.658" v="1611" actId="14100"/>
          <ac:spMkLst>
            <pc:docMk/>
            <pc:sldMk cId="1202853326" sldId="70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  <pc:graphicFrameChg chg="mod modGraphic">
          <ac:chgData name="Gerth Stølting Brodal" userId="04ef4784-6591-4f86-a140-f5c3b108582a" providerId="ADAL" clId="{D404FE24-4761-49EE-88D6-CDB48199D24C}" dt="2023-03-12T20:42:21.741" v="1241" actId="20577"/>
          <ac:graphicFrameMkLst>
            <pc:docMk/>
            <pc:sldMk cId="1043759414" sldId="710"/>
            <ac:graphicFrameMk id="4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  <pc:spChg chg="mod">
          <ac:chgData name="Gerth Stølting Brodal" userId="04ef4784-6591-4f86-a140-f5c3b108582a" providerId="ADAL" clId="{D404FE24-4761-49EE-88D6-CDB48199D24C}" dt="2023-03-12T21:29:50.671" v="1644" actId="113"/>
          <ac:spMkLst>
            <pc:docMk/>
            <pc:sldMk cId="2905942797" sldId="7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2T21:09:51.733" v="1590" actId="6549"/>
          <ac:spMkLst>
            <pc:docMk/>
            <pc:sldMk cId="2905942797" sldId="711"/>
            <ac:spMk id="5" creationId="{00000000-0000-0000-0000-000000000000}"/>
          </ac:spMkLst>
        </pc:spChg>
        <pc:spChg chg="add mod">
          <ac:chgData name="Gerth Stølting Brodal" userId="04ef4784-6591-4f86-a140-f5c3b108582a" providerId="ADAL" clId="{D404FE24-4761-49EE-88D6-CDB48199D24C}" dt="2023-03-12T21:00:32.574" v="1356" actId="1076"/>
          <ac:spMkLst>
            <pc:docMk/>
            <pc:sldMk cId="2905942797" sldId="711"/>
            <ac:spMk id="9" creationId="{F903A0C6-1686-30B7-790B-EA7C3EC20FFE}"/>
          </ac:spMkLst>
        </pc:spChg>
        <pc:graphicFrameChg chg="mod modGraphic">
          <ac:chgData name="Gerth Stølting Brodal" userId="04ef4784-6591-4f86-a140-f5c3b108582a" providerId="ADAL" clId="{D404FE24-4761-49EE-88D6-CDB48199D24C}" dt="2023-03-12T20:44:33.554" v="1250" actId="20577"/>
          <ac:graphicFrameMkLst>
            <pc:docMk/>
            <pc:sldMk cId="2905942797" sldId="71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D404FE24-4761-49EE-88D6-CDB48199D24C}" dt="2023-03-12T20:16:13.095" v="918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  <pc:graphicFrameChg chg="modGraphic">
          <ac:chgData name="Gerth Stølting Brodal" userId="04ef4784-6591-4f86-a140-f5c3b108582a" providerId="ADAL" clId="{D404FE24-4761-49EE-88D6-CDB48199D24C}" dt="2023-03-12T19:42:28.186" v="444" actId="207"/>
          <ac:graphicFrameMkLst>
            <pc:docMk/>
            <pc:sldMk cId="2015921638" sldId="715"/>
            <ac:graphicFrameMk id="3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2T19:42:33.610" v="447" actId="207"/>
          <ac:graphicFrameMkLst>
            <pc:docMk/>
            <pc:sldMk cId="2015921638" sldId="715"/>
            <ac:graphicFrameMk id="3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  <pc:graphicFrameChg chg="modGraphic">
          <ac:chgData name="Gerth Stølting Brodal" userId="04ef4784-6591-4f86-a140-f5c3b108582a" providerId="ADAL" clId="{D404FE24-4761-49EE-88D6-CDB48199D24C}" dt="2023-03-12T19:37:34.556" v="311" actId="20577"/>
          <ac:graphicFrameMkLst>
            <pc:docMk/>
            <pc:sldMk cId="926288180" sldId="71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  <pc:spChg chg="mod">
          <ac:chgData name="Gerth Stølting Brodal" userId="04ef4784-6591-4f86-a140-f5c3b108582a" providerId="ADAL" clId="{D404FE24-4761-49EE-88D6-CDB48199D24C}" dt="2023-03-12T22:12:54.872" v="1662" actId="6549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  <pc:spChg chg="mod">
          <ac:chgData name="Gerth Stølting Brodal" userId="04ef4784-6591-4f86-a140-f5c3b108582a" providerId="ADAL" clId="{D404FE24-4761-49EE-88D6-CDB48199D24C}" dt="2023-03-10T23:02:22.329" v="136" actId="20577"/>
          <ac:spMkLst>
            <pc:docMk/>
            <pc:sldMk cId="3379938229" sldId="72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0T23:03:22.134" v="144" actId="313"/>
          <ac:spMkLst>
            <pc:docMk/>
            <pc:sldMk cId="3379938229" sldId="720"/>
            <ac:spMk id="36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2T20:37:52.724" v="1095" actId="6549"/>
          <ac:graphicFrameMkLst>
            <pc:docMk/>
            <pc:sldMk cId="3379938229" sldId="72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12.422" v="1101" actId="6549"/>
          <ac:graphicFrameMkLst>
            <pc:docMk/>
            <pc:sldMk cId="3379938229" sldId="720"/>
            <ac:graphicFrameMk id="5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30.187" v="1113" actId="20577"/>
          <ac:graphicFrameMkLst>
            <pc:docMk/>
            <pc:sldMk cId="3379938229" sldId="720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  <pc:graphicFrameChg chg="mod modGraphic">
          <ac:chgData name="Gerth Stølting Brodal" userId="04ef4784-6591-4f86-a140-f5c3b108582a" providerId="ADAL" clId="{D404FE24-4761-49EE-88D6-CDB48199D24C}" dt="2023-03-10T22:36:19.416" v="33" actId="20577"/>
          <ac:graphicFrameMkLst>
            <pc:docMk/>
            <pc:sldMk cId="1515186800" sldId="7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  <pc:graphicFrameChg chg="modGraphic">
          <ac:chgData name="Gerth Stølting Brodal" userId="04ef4784-6591-4f86-a140-f5c3b108582a" providerId="ADAL" clId="{D404FE24-4761-49EE-88D6-CDB48199D24C}" dt="2023-03-10T23:29:47.864" v="161" actId="20577"/>
          <ac:graphicFrameMkLst>
            <pc:docMk/>
            <pc:sldMk cId="4063920540" sldId="723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0T23:17:38.413" v="160" actId="20577"/>
          <ac:graphicFrameMkLst>
            <pc:docMk/>
            <pc:sldMk cId="4063920540" sldId="723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  <pc:spChg chg="mod">
          <ac:chgData name="Gerth Stølting Brodal" userId="04ef4784-6591-4f86-a140-f5c3b108582a" providerId="ADAL" clId="{D404FE24-4761-49EE-88D6-CDB48199D24C}" dt="2023-03-10T23:12:17.890" v="148" actId="14100"/>
          <ac:spMkLst>
            <pc:docMk/>
            <pc:sldMk cId="1799338885" sldId="726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D404FE24-4761-49EE-88D6-CDB48199D24C}" dt="2023-03-13T10:16:49.555" v="1671" actId="207"/>
        <pc:sldMkLst>
          <pc:docMk/>
          <pc:sldMk cId="3983956302" sldId="727"/>
        </pc:sldMkLst>
        <pc:graphicFrameChg chg="modGraphic">
          <ac:chgData name="Gerth Stølting Brodal" userId="04ef4784-6591-4f86-a140-f5c3b108582a" providerId="ADAL" clId="{D404FE24-4761-49EE-88D6-CDB48199D24C}" dt="2023-03-13T10:16:49.555" v="1671" actId="207"/>
          <ac:graphicFrameMkLst>
            <pc:docMk/>
            <pc:sldMk cId="3983956302" sldId="727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  <pc:spChg chg="mod">
          <ac:chgData name="Gerth Stølting Brodal" userId="04ef4784-6591-4f86-a140-f5c3b108582a" providerId="ADAL" clId="{D404FE24-4761-49EE-88D6-CDB48199D24C}" dt="2023-03-12T21:29:22.136" v="1639" actId="2711"/>
          <ac:spMkLst>
            <pc:docMk/>
            <pc:sldMk cId="2802748937" sldId="728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3T10:12:02.216" v="1670" actId="20577"/>
        <pc:sldMkLst>
          <pc:docMk/>
          <pc:sldMk cId="1881171177" sldId="729"/>
        </pc:sldMkLst>
        <pc:spChg chg="mod">
          <ac:chgData name="Gerth Stølting Brodal" userId="04ef4784-6591-4f86-a140-f5c3b108582a" providerId="ADAL" clId="{D404FE24-4761-49EE-88D6-CDB48199D24C}" dt="2023-03-12T21:29:37.873" v="1643" actId="14100"/>
          <ac:spMkLst>
            <pc:docMk/>
            <pc:sldMk cId="1881171177" sldId="729"/>
            <ac:spMk id="22" creationId="{0F5EA7B3-224C-47DD-BF5D-AD37DF2E1606}"/>
          </ac:spMkLst>
        </pc:spChg>
        <pc:graphicFrameChg chg="mod modGraphic">
          <ac:chgData name="Gerth Stølting Brodal" userId="04ef4784-6591-4f86-a140-f5c3b108582a" providerId="ADAL" clId="{D404FE24-4761-49EE-88D6-CDB48199D24C}" dt="2023-03-13T10:12:02.216" v="1670" actId="20577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D404FE24-4761-49EE-88D6-CDB48199D24C}" dt="2023-03-12T20:27:02.228" v="925" actId="1076"/>
          <ac:picMkLst>
            <pc:docMk/>
            <pc:sldMk cId="1881171177" sldId="729"/>
            <ac:picMk id="12" creationId="{CC3EB954-9B43-4116-B9AA-74E3C879861A}"/>
          </ac:picMkLst>
        </pc:picChg>
      </pc:sldChg>
      <pc:sldChg chg="modSp mod modNotesTx">
        <pc:chgData name="Gerth Stølting Brodal" userId="04ef4784-6591-4f86-a140-f5c3b108582a" providerId="ADAL" clId="{D404FE24-4761-49EE-88D6-CDB48199D24C}" dt="2023-03-13T10:11:51.777" v="1666" actId="20577"/>
        <pc:sldMkLst>
          <pc:docMk/>
          <pc:sldMk cId="4113973945" sldId="730"/>
        </pc:sldMkLst>
        <pc:graphicFrameChg chg="mod modGraphic">
          <ac:chgData name="Gerth Stølting Brodal" userId="04ef4784-6591-4f86-a140-f5c3b108582a" providerId="ADAL" clId="{D404FE24-4761-49EE-88D6-CDB48199D24C}" dt="2023-03-13T10:11:51.777" v="1666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1/4 versions of the program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/>
              <a:t>Exception </a:t>
            </a:r>
            <a:endParaRPr lang="en-US" dirty="0"/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dirty="0" err="1"/>
              <a:t>Ctrl</a:t>
            </a:r>
            <a:r>
              <a:rPr lang="da-DK" dirty="0"/>
              <a:t>-c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5"/>
            <a:ext cx="11497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0844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4392"/>
              </p:ext>
            </p:extLst>
          </p:nvPr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4657"/>
              </p:ext>
            </p:extLst>
          </p:nvPr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5571"/>
              </p:ext>
            </p:extLst>
          </p:nvPr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6586"/>
              </p:ext>
            </p:extLst>
          </p:nvPr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0 and 1,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1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516551"/>
              </p:ext>
            </p:extLst>
          </p:nvPr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0 and 1,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2114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4432"/>
              </p:ext>
            </p:extLst>
          </p:nvPr>
        </p:nvGraphicFramePr>
        <p:xfrm>
          <a:off x="2386647" y="1945282"/>
          <a:ext cx="74187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39032</TotalTime>
  <Words>5256</Words>
  <Application>Microsoft Office PowerPoint</Application>
  <PresentationFormat>Widescreen</PresentationFormat>
  <Paragraphs>778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match – case (since Python 3.10)</vt:lpstr>
      <vt:lpstr>match – case</vt:lpstr>
      <vt:lpstr>PowerPoint Presentation</vt:lpstr>
      <vt:lpstr>3 ways to read lines from a file</vt:lpstr>
      <vt:lpstr>PowerPoint Presentation</vt:lpstr>
      <vt:lpstr>Exceptions while dealing with files</vt:lpstr>
      <vt:lpstr>Opening files using with (recommend way)</vt:lpstr>
      <vt:lpstr>Does a file exist?</vt:lpstr>
      <vt:lpstr>module sys</vt:lpstr>
      <vt:lpstr>print(..., file=output file)</vt:lpstr>
      <vt:lpstr>PEP8 on exceptions</vt:lpstr>
      <vt:lpstr>Performance of scanning a file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2023-03-13T10:16:59Z</dcterms:modified>
</cp:coreProperties>
</file>