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69" r:id="rId2"/>
    <p:sldId id="750" r:id="rId3"/>
    <p:sldId id="740" r:id="rId4"/>
    <p:sldId id="549" r:id="rId5"/>
    <p:sldId id="509" r:id="rId6"/>
    <p:sldId id="721" r:id="rId7"/>
    <p:sldId id="723" r:id="rId8"/>
    <p:sldId id="724" r:id="rId9"/>
    <p:sldId id="722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34" r:id="rId19"/>
    <p:sldId id="735" r:id="rId20"/>
    <p:sldId id="614" r:id="rId21"/>
    <p:sldId id="736" r:id="rId22"/>
    <p:sldId id="521" r:id="rId23"/>
    <p:sldId id="743" r:id="rId24"/>
    <p:sldId id="738" r:id="rId25"/>
    <p:sldId id="700" r:id="rId26"/>
    <p:sldId id="739" r:id="rId27"/>
    <p:sldId id="748" r:id="rId28"/>
    <p:sldId id="749" r:id="rId29"/>
    <p:sldId id="508" r:id="rId30"/>
    <p:sldId id="741" r:id="rId31"/>
    <p:sldId id="751" r:id="rId32"/>
    <p:sldId id="742" r:id="rId33"/>
    <p:sldId id="744" r:id="rId34"/>
    <p:sldId id="745" r:id="rId35"/>
    <p:sldId id="747" r:id="rId36"/>
    <p:sldId id="752" r:id="rId3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449E6-1960-44C6-B39C-06B5E76DE498}" v="220" dt="2023-03-15T12:13:05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72715" autoAdjust="0"/>
  </p:normalViewPr>
  <p:slideViewPr>
    <p:cSldViewPr snapToGrid="0">
      <p:cViewPr varScale="1">
        <p:scale>
          <a:sx n="49" d="100"/>
          <a:sy n="49" d="100"/>
        </p:scale>
        <p:origin x="804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E8A449E6-1960-44C6-B39C-06B5E76DE498}"/>
    <pc:docChg chg="undo redo custSel addSld delSld modSld sldOrd">
      <pc:chgData name="Gerth Stølting Brodal" userId="04ef4784-6591-4f86-a140-f5c3b108582a" providerId="ADAL" clId="{E8A449E6-1960-44C6-B39C-06B5E76DE498}" dt="2023-03-15T12:14:32.890" v="2527" actId="207"/>
      <pc:docMkLst>
        <pc:docMk/>
      </pc:docMkLst>
      <pc:sldChg chg="modSp mod">
        <pc:chgData name="Gerth Stølting Brodal" userId="04ef4784-6591-4f86-a140-f5c3b108582a" providerId="ADAL" clId="{E8A449E6-1960-44C6-B39C-06B5E76DE498}" dt="2023-03-15T08:08:02.355" v="557" actId="1037"/>
        <pc:sldMkLst>
          <pc:docMk/>
          <pc:sldMk cId="968077230" sldId="469"/>
        </pc:sldMkLst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E8A449E6-1960-44C6-B39C-06B5E76DE498}" dt="2023-03-15T08:20:27.483" v="629" actId="1035"/>
        <pc:sldMkLst>
          <pc:docMk/>
          <pc:sldMk cId="2724543761" sldId="509"/>
        </pc:sldMkLst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7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8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09:32:08.780" v="1505" actId="20577"/>
        <pc:sldMkLst>
          <pc:docMk/>
          <pc:sldMk cId="3815491887" sldId="521"/>
        </pc:sldMkLst>
        <pc:graphicFrameChg chg="modGraphic">
          <ac:chgData name="Gerth Stølting Brodal" userId="04ef4784-6591-4f86-a140-f5c3b108582a" providerId="ADAL" clId="{E8A449E6-1960-44C6-B39C-06B5E76DE498}" dt="2023-03-15T09:31:35.731" v="1480" actId="313"/>
          <ac:graphicFrameMkLst>
            <pc:docMk/>
            <pc:sldMk cId="3815491887" sldId="521"/>
            <ac:graphicFrameMk id="5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E8A449E6-1960-44C6-B39C-06B5E76DE498}" dt="2023-03-15T08:14:17.845" v="578" actId="404"/>
        <pc:sldMkLst>
          <pc:docMk/>
          <pc:sldMk cId="3640998377" sldId="549"/>
        </pc:sldMkLst>
        <pc:spChg chg="mod">
          <ac:chgData name="Gerth Stølting Brodal" userId="04ef4784-6591-4f86-a140-f5c3b108582a" providerId="ADAL" clId="{E8A449E6-1960-44C6-B39C-06B5E76DE498}" dt="2023-03-15T08:14:17.845" v="578" actId="404"/>
          <ac:spMkLst>
            <pc:docMk/>
            <pc:sldMk cId="3640998377" sldId="54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A449E6-1960-44C6-B39C-06B5E76DE498}" dt="2023-03-15T07:06:42.012" v="237" actId="14734"/>
        <pc:sldMkLst>
          <pc:docMk/>
          <pc:sldMk cId="915132952" sldId="721"/>
        </pc:sldMkLst>
        <pc:graphicFrameChg chg="modGraphic">
          <ac:chgData name="Gerth Stølting Brodal" userId="04ef4784-6591-4f86-a140-f5c3b108582a" providerId="ADAL" clId="{E8A449E6-1960-44C6-B39C-06B5E76DE498}" dt="2023-03-15T07:06:42.012" v="237" actId="14734"/>
          <ac:graphicFrameMkLst>
            <pc:docMk/>
            <pc:sldMk cId="915132952" sldId="721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08:36:20.484" v="850" actId="2711"/>
        <pc:sldMkLst>
          <pc:docMk/>
          <pc:sldMk cId="197718734" sldId="722"/>
        </pc:sldMkLst>
      </pc:sldChg>
      <pc:sldChg chg="modSp mod addAnim delAnim modNotesTx">
        <pc:chgData name="Gerth Stølting Brodal" userId="04ef4784-6591-4f86-a140-f5c3b108582a" providerId="ADAL" clId="{E8A449E6-1960-44C6-B39C-06B5E76DE498}" dt="2023-03-15T08:47:46.108" v="896" actId="313"/>
        <pc:sldMkLst>
          <pc:docMk/>
          <pc:sldMk cId="1772632024" sldId="723"/>
        </pc:sldMkLst>
        <pc:graphicFrameChg chg="modGraphic">
          <ac:chgData name="Gerth Stølting Brodal" userId="04ef4784-6591-4f86-a140-f5c3b108582a" providerId="ADAL" clId="{E8A449E6-1960-44C6-B39C-06B5E76DE498}" dt="2023-03-15T08:47:39.668" v="888" actId="313"/>
          <ac:graphicFrameMkLst>
            <pc:docMk/>
            <pc:sldMk cId="1772632024" sldId="723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46.108" v="896" actId="313"/>
          <ac:graphicFrameMkLst>
            <pc:docMk/>
            <pc:sldMk cId="1772632024" sldId="723"/>
            <ac:graphicFrameMk id="6" creationId="{00000000-0000-0000-0000-000000000000}"/>
          </ac:graphicFrameMkLst>
        </pc:graphicFrameChg>
      </pc:sldChg>
      <pc:sldChg chg="modSp mod addAnim delAnim modAnim modNotesTx">
        <pc:chgData name="Gerth Stølting Brodal" userId="04ef4784-6591-4f86-a140-f5c3b108582a" providerId="ADAL" clId="{E8A449E6-1960-44C6-B39C-06B5E76DE498}" dt="2023-03-15T08:47:22.335" v="880" actId="20577"/>
        <pc:sldMkLst>
          <pc:docMk/>
          <pc:sldMk cId="3762067574" sldId="724"/>
        </pc:sldMkLst>
        <pc:spChg chg="mod">
          <ac:chgData name="Gerth Stølting Brodal" userId="04ef4784-6591-4f86-a140-f5c3b108582a" providerId="ADAL" clId="{E8A449E6-1960-44C6-B39C-06B5E76DE498}" dt="2023-03-12T14:36:10.646" v="135" actId="20577"/>
          <ac:spMkLst>
            <pc:docMk/>
            <pc:sldMk cId="3762067574" sldId="724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08:47:22.335" v="880" actId="20577"/>
          <ac:graphicFrameMkLst>
            <pc:docMk/>
            <pc:sldMk cId="3762067574" sldId="72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13.738" v="874" actId="313"/>
          <ac:graphicFrameMkLst>
            <pc:docMk/>
            <pc:sldMk cId="3762067574" sldId="724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04.260" v="861" actId="313"/>
          <ac:graphicFrameMkLst>
            <pc:docMk/>
            <pc:sldMk cId="3762067574" sldId="724"/>
            <ac:graphicFrameMk id="7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2T14:36:19.003" v="136" actId="14100"/>
          <ac:cxnSpMkLst>
            <pc:docMk/>
            <pc:sldMk cId="3762067574" sldId="724"/>
            <ac:cxnSpMk id="6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01.600" v="1095" actId="6549"/>
        <pc:sldMkLst>
          <pc:docMk/>
          <pc:sldMk cId="4033157669" sldId="727"/>
        </pc:sldMkLst>
        <pc:spChg chg="mod">
          <ac:chgData name="Gerth Stølting Brodal" userId="04ef4784-6591-4f86-a140-f5c3b108582a" providerId="ADAL" clId="{E8A449E6-1960-44C6-B39C-06B5E76DE498}" dt="2023-03-15T08:55:08.479" v="927" actId="1036"/>
          <ac:spMkLst>
            <pc:docMk/>
            <pc:sldMk cId="4033157669" sldId="727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15.014" v="949" actId="1035"/>
          <ac:spMkLst>
            <pc:docMk/>
            <pc:sldMk cId="4033157669" sldId="72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45.609" v="950" actId="14100"/>
          <ac:spMkLst>
            <pc:docMk/>
            <pc:sldMk cId="4033157669" sldId="727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01:01.600" v="1095" actId="6549"/>
          <ac:graphicFrameMkLst>
            <pc:docMk/>
            <pc:sldMk cId="4033157669" sldId="727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5T08:55:08.479" v="927" actId="1036"/>
          <ac:cxnSpMkLst>
            <pc:docMk/>
            <pc:sldMk cId="4033157669" sldId="727"/>
            <ac:cxnSpMk id="5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55:15.014" v="949" actId="1035"/>
          <ac:cxnSpMkLst>
            <pc:docMk/>
            <pc:sldMk cId="4033157669" sldId="727"/>
            <ac:cxnSpMk id="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32.171" v="1104" actId="6549"/>
        <pc:sldMkLst>
          <pc:docMk/>
          <pc:sldMk cId="1529632151" sldId="728"/>
        </pc:sldMkLst>
        <pc:graphicFrameChg chg="mod modGraphic">
          <ac:chgData name="Gerth Stølting Brodal" userId="04ef4784-6591-4f86-a140-f5c3b108582a" providerId="ADAL" clId="{E8A449E6-1960-44C6-B39C-06B5E76DE498}" dt="2023-03-15T09:01:32.171" v="1104" actId="6549"/>
          <ac:graphicFrameMkLst>
            <pc:docMk/>
            <pc:sldMk cId="1529632151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02:01.285" v="1118" actId="20577"/>
        <pc:sldMkLst>
          <pc:docMk/>
          <pc:sldMk cId="2271969579" sldId="730"/>
        </pc:sldMkLst>
        <pc:graphicFrameChg chg="mod modGraphic">
          <ac:chgData name="Gerth Stølting Brodal" userId="04ef4784-6591-4f86-a140-f5c3b108582a" providerId="ADAL" clId="{E8A449E6-1960-44C6-B39C-06B5E76DE498}" dt="2023-03-15T09:02:01.285" v="1118" actId="20577"/>
          <ac:graphicFrameMkLst>
            <pc:docMk/>
            <pc:sldMk cId="2271969579" sldId="73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14:38.019" v="1310" actId="6549"/>
        <pc:sldMkLst>
          <pc:docMk/>
          <pc:sldMk cId="935603617" sldId="733"/>
        </pc:sldMkLst>
        <pc:graphicFrameChg chg="mod modGraphic">
          <ac:chgData name="Gerth Stølting Brodal" userId="04ef4784-6591-4f86-a140-f5c3b108582a" providerId="ADAL" clId="{E8A449E6-1960-44C6-B39C-06B5E76DE498}" dt="2023-03-15T09:14:38.019" v="1310" actId="6549"/>
          <ac:graphicFrameMkLst>
            <pc:docMk/>
            <pc:sldMk cId="935603617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3:53.025" v="1359" actId="20577"/>
        <pc:sldMkLst>
          <pc:docMk/>
          <pc:sldMk cId="2599680227" sldId="734"/>
        </pc:sldMkLst>
        <pc:graphicFrameChg chg="mod modGraphic">
          <ac:chgData name="Gerth Stølting Brodal" userId="04ef4784-6591-4f86-a140-f5c3b108582a" providerId="ADAL" clId="{E8A449E6-1960-44C6-B39C-06B5E76DE498}" dt="2023-03-15T09:23:53.025" v="1359" actId="20577"/>
          <ac:graphicFrameMkLst>
            <pc:docMk/>
            <pc:sldMk cId="2599680227" sldId="73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4:47.648" v="1390" actId="1038"/>
        <pc:sldMkLst>
          <pc:docMk/>
          <pc:sldMk cId="1712084666" sldId="735"/>
        </pc:sldMkLst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24:40.096" v="1379" actId="20577"/>
          <ac:graphicFrameMkLst>
            <pc:docMk/>
            <pc:sldMk cId="1712084666" sldId="73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48:12.778" v="1798" actId="20577"/>
        <pc:sldMkLst>
          <pc:docMk/>
          <pc:sldMk cId="612598204" sldId="738"/>
        </pc:sldMkLst>
        <pc:graphicFrameChg chg="mod modGraphic">
          <ac:chgData name="Gerth Stølting Brodal" userId="04ef4784-6591-4f86-a140-f5c3b108582a" providerId="ADAL" clId="{E8A449E6-1960-44C6-B39C-06B5E76DE498}" dt="2023-03-15T09:48:12.778" v="1798" actId="20577"/>
          <ac:graphicFrameMkLst>
            <pc:docMk/>
            <pc:sldMk cId="612598204" sldId="73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10:07:03.280" v="1872" actId="20577"/>
        <pc:sldMkLst>
          <pc:docMk/>
          <pc:sldMk cId="3700274900" sldId="739"/>
        </pc:sldMkLst>
      </pc:sldChg>
      <pc:sldChg chg="addSp delSp modSp mod modAnim modNotesTx">
        <pc:chgData name="Gerth Stølting Brodal" userId="04ef4784-6591-4f86-a140-f5c3b108582a" providerId="ADAL" clId="{E8A449E6-1960-44C6-B39C-06B5E76DE498}" dt="2023-03-15T08:11:26.426" v="561"/>
        <pc:sldMkLst>
          <pc:docMk/>
          <pc:sldMk cId="1545677602" sldId="740"/>
        </pc:sldMkLst>
        <pc:spChg chg="mod">
          <ac:chgData name="Gerth Stølting Brodal" userId="04ef4784-6591-4f86-a140-f5c3b108582a" providerId="ADAL" clId="{E8A449E6-1960-44C6-B39C-06B5E76DE498}" dt="2023-03-15T07:45:39.349" v="291"/>
          <ac:spMkLst>
            <pc:docMk/>
            <pc:sldMk cId="1545677602" sldId="740"/>
            <ac:spMk id="6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7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8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18" creationId="{00000000-0000-0000-0000-000000000000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8" creationId="{256B8834-41C6-09CC-17E6-A2CD89E1144C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9" creationId="{23C89E72-4626-F1E1-C0A1-5EF48DA387CD}"/>
          </ac:spMkLst>
        </pc:spChg>
        <pc:grpChg chg="add mod">
          <ac:chgData name="Gerth Stølting Brodal" userId="04ef4784-6591-4f86-a140-f5c3b108582a" providerId="ADAL" clId="{E8A449E6-1960-44C6-B39C-06B5E76DE498}" dt="2023-03-15T08:11:19.300" v="559" actId="164"/>
          <ac:grpSpMkLst>
            <pc:docMk/>
            <pc:sldMk cId="1545677602" sldId="740"/>
            <ac:grpSpMk id="31" creationId="{9391D319-6B0E-0818-7D40-5019F06B7BA8}"/>
          </ac:grpSpMkLst>
        </pc:grpChg>
        <pc:grpChg chg="mod">
          <ac:chgData name="Gerth Stølting Brodal" userId="04ef4784-6591-4f86-a140-f5c3b108582a" providerId="ADAL" clId="{E8A449E6-1960-44C6-B39C-06B5E76DE498}" dt="2023-03-15T07:45:39.349" v="291"/>
          <ac:grpSpMkLst>
            <pc:docMk/>
            <pc:sldMk cId="1545677602" sldId="740"/>
            <ac:grpSpMk id="47" creationId="{00000000-0000-0000-0000-000000000000}"/>
          </ac:grpSpMkLst>
        </pc:grpChg>
        <pc:grpChg chg="del">
          <ac:chgData name="Gerth Stølting Brodal" userId="04ef4784-6591-4f86-a140-f5c3b108582a" providerId="ADAL" clId="{E8A449E6-1960-44C6-B39C-06B5E76DE498}" dt="2023-03-15T08:11:15.272" v="558" actId="165"/>
          <ac:grpSpMkLst>
            <pc:docMk/>
            <pc:sldMk cId="1545677602" sldId="740"/>
            <ac:grpSpMk id="50" creationId="{00000000-0000-0000-0000-000000000000}"/>
          </ac:grpSpMkLst>
        </pc:grpChg>
        <pc:cxnChg chg="add del mod">
          <ac:chgData name="Gerth Stølting Brodal" userId="04ef4784-6591-4f86-a140-f5c3b108582a" providerId="ADAL" clId="{E8A449E6-1960-44C6-B39C-06B5E76DE498}" dt="2023-03-15T07:45:44.552" v="292" actId="478"/>
          <ac:cxnSpMkLst>
            <pc:docMk/>
            <pc:sldMk cId="1545677602" sldId="740"/>
            <ac:cxnSpMk id="3" creationId="{3B4C601D-565F-1D68-94AD-F0AADEC97C93}"/>
          </ac:cxnSpMkLst>
        </pc:cxnChg>
        <pc:cxnChg chg="add mod">
          <ac:chgData name="Gerth Stølting Brodal" userId="04ef4784-6591-4f86-a140-f5c3b108582a" providerId="ADAL" clId="{E8A449E6-1960-44C6-B39C-06B5E76DE498}" dt="2023-03-15T07:46:55.950" v="307" actId="1038"/>
          <ac:cxnSpMkLst>
            <pc:docMk/>
            <pc:sldMk cId="1545677602" sldId="740"/>
            <ac:cxnSpMk id="10" creationId="{509B5744-8806-4F1B-28D3-A8F4C3A07ED0}"/>
          </ac:cxnSpMkLst>
        </pc:cxnChg>
        <pc:cxnChg chg="mod">
          <ac:chgData name="Gerth Stølting Brodal" userId="04ef4784-6591-4f86-a140-f5c3b108582a" providerId="ADAL" clId="{E8A449E6-1960-44C6-B39C-06B5E76DE498}" dt="2023-03-15T07:45:39.349" v="291"/>
          <ac:cxnSpMkLst>
            <pc:docMk/>
            <pc:sldMk cId="1545677602" sldId="740"/>
            <ac:cxnSpMk id="21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4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7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0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3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5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10:24:31.801" v="1916" actId="121"/>
        <pc:sldMkLst>
          <pc:docMk/>
          <pc:sldMk cId="620447700" sldId="741"/>
        </pc:sldMkLst>
        <pc:spChg chg="mod">
          <ac:chgData name="Gerth Stølting Brodal" userId="04ef4784-6591-4f86-a140-f5c3b108582a" providerId="ADAL" clId="{E8A449E6-1960-44C6-B39C-06B5E76DE498}" dt="2023-03-15T10:24:31.801" v="1916" actId="121"/>
          <ac:spMkLst>
            <pc:docMk/>
            <pc:sldMk cId="620447700" sldId="741"/>
            <ac:spMk id="8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10:23:37.061" v="1914" actId="1076"/>
          <ac:graphicFrameMkLst>
            <pc:docMk/>
            <pc:sldMk cId="620447700" sldId="741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11:09.943" v="2149" actId="6549"/>
        <pc:sldMkLst>
          <pc:docMk/>
          <pc:sldMk cId="3982569386" sldId="742"/>
        </pc:sldMkLst>
        <pc:spChg chg="mod">
          <ac:chgData name="Gerth Stølting Brodal" userId="04ef4784-6591-4f86-a140-f5c3b108582a" providerId="ADAL" clId="{E8A449E6-1960-44C6-B39C-06B5E76DE498}" dt="2023-03-15T11:11:09.943" v="2149" actId="6549"/>
          <ac:spMkLst>
            <pc:docMk/>
            <pc:sldMk cId="3982569386" sldId="742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13.838" v="2086" actId="313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8A449E6-1960-44C6-B39C-06B5E76DE498}" dt="2023-03-15T09:47:38.731" v="1782" actId="14100"/>
        <pc:sldMkLst>
          <pc:docMk/>
          <pc:sldMk cId="3701659171" sldId="743"/>
        </pc:sldMkLst>
        <pc:spChg chg="mod">
          <ac:chgData name="Gerth Stølting Brodal" userId="04ef4784-6591-4f86-a140-f5c3b108582a" providerId="ADAL" clId="{E8A449E6-1960-44C6-B39C-06B5E76DE498}" dt="2023-03-15T09:47:38.731" v="1782" actId="14100"/>
          <ac:spMkLst>
            <pc:docMk/>
            <pc:sldMk cId="3701659171" sldId="74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44:40.859" v="1717" actId="20577"/>
          <ac:graphicFrameMkLst>
            <pc:docMk/>
            <pc:sldMk cId="3701659171" sldId="743"/>
            <ac:graphicFrameMk id="6" creationId="{00000000-0000-0000-0000-000000000000}"/>
          </ac:graphicFrameMkLst>
        </pc:graphicFrameChg>
      </pc:sldChg>
      <pc:sldChg chg="modSp mod ord modNotesTx">
        <pc:chgData name="Gerth Stølting Brodal" userId="04ef4784-6591-4f86-a140-f5c3b108582a" providerId="ADAL" clId="{E8A449E6-1960-44C6-B39C-06B5E76DE498}" dt="2023-03-15T11:53:34.654" v="2327"/>
        <pc:sldMkLst>
          <pc:docMk/>
          <pc:sldMk cId="2470406017" sldId="744"/>
        </pc:sldMkLst>
        <pc:spChg chg="mod">
          <ac:chgData name="Gerth Stølting Brodal" userId="04ef4784-6591-4f86-a140-f5c3b108582a" providerId="ADAL" clId="{E8A449E6-1960-44C6-B39C-06B5E76DE498}" dt="2023-03-15T11:33:14.342" v="2243" actId="20577"/>
          <ac:spMkLst>
            <pc:docMk/>
            <pc:sldMk cId="2470406017" sldId="744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35.004" v="2102" actId="313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22:01.191" v="2174" actId="20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E8A449E6-1960-44C6-B39C-06B5E76DE498}" dt="2023-03-15T11:22:01.191" v="2174" actId="207"/>
          <ac:graphicFrameMkLst>
            <pc:docMk/>
            <pc:sldMk cId="16499050" sldId="745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E8A449E6-1960-44C6-B39C-06B5E76DE498}" dt="2023-03-15T07:31:23.105" v="285" actId="47"/>
        <pc:sldMkLst>
          <pc:docMk/>
          <pc:sldMk cId="300645954" sldId="746"/>
        </pc:sldMkLst>
      </pc:sldChg>
      <pc:sldChg chg="modSp mod">
        <pc:chgData name="Gerth Stølting Brodal" userId="04ef4784-6591-4f86-a140-f5c3b108582a" providerId="ADAL" clId="{E8A449E6-1960-44C6-B39C-06B5E76DE498}" dt="2023-03-15T11:22:06.480" v="2175" actId="207"/>
        <pc:sldMkLst>
          <pc:docMk/>
          <pc:sldMk cId="1189195703" sldId="747"/>
        </pc:sldMkLst>
        <pc:graphicFrameChg chg="modGraphic">
          <ac:chgData name="Gerth Stølting Brodal" userId="04ef4784-6591-4f86-a140-f5c3b108582a" providerId="ADAL" clId="{E8A449E6-1960-44C6-B39C-06B5E76DE498}" dt="2023-03-15T11:22:06.480" v="2175" actId="207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0:14:19.754" v="1878" actId="14100"/>
        <pc:sldMkLst>
          <pc:docMk/>
          <pc:sldMk cId="1737539052" sldId="748"/>
        </pc:sldMkLst>
        <pc:spChg chg="mod">
          <ac:chgData name="Gerth Stølting Brodal" userId="04ef4784-6591-4f86-a140-f5c3b108582a" providerId="ADAL" clId="{E8A449E6-1960-44C6-B39C-06B5E76DE498}" dt="2023-03-15T10:14:19.754" v="1878" actId="14100"/>
          <ac:spMkLst>
            <pc:docMk/>
            <pc:sldMk cId="1737539052" sldId="748"/>
            <ac:spMk id="3" creationId="{E2463C16-AF75-4AF4-8E42-E74A473121F4}"/>
          </ac:spMkLst>
        </pc:spChg>
      </pc:sldChg>
      <pc:sldChg chg="addSp delSp modSp new mod modNotesTx">
        <pc:chgData name="Gerth Stølting Brodal" userId="04ef4784-6591-4f86-a140-f5c3b108582a" providerId="ADAL" clId="{E8A449E6-1960-44C6-B39C-06B5E76DE498}" dt="2023-03-15T08:07:00.106" v="534" actId="20577"/>
        <pc:sldMkLst>
          <pc:docMk/>
          <pc:sldMk cId="2659427478" sldId="750"/>
        </pc:sldMkLst>
        <pc:spChg chg="del mod">
          <ac:chgData name="Gerth Stølting Brodal" userId="04ef4784-6591-4f86-a140-f5c3b108582a" providerId="ADAL" clId="{E8A449E6-1960-44C6-B39C-06B5E76DE498}" dt="2023-03-15T08:03:28.594" v="462" actId="478"/>
          <ac:spMkLst>
            <pc:docMk/>
            <pc:sldMk cId="2659427478" sldId="750"/>
            <ac:spMk id="2" creationId="{7B479B70-ACD4-75E5-4CE2-806BFA5372EE}"/>
          </ac:spMkLst>
        </pc:spChg>
        <pc:spChg chg="mod">
          <ac:chgData name="Gerth Stølting Brodal" userId="04ef4784-6591-4f86-a140-f5c3b108582a" providerId="ADAL" clId="{E8A449E6-1960-44C6-B39C-06B5E76DE498}" dt="2023-03-15T07:57:20.280" v="414" actId="1076"/>
          <ac:spMkLst>
            <pc:docMk/>
            <pc:sldMk cId="2659427478" sldId="750"/>
            <ac:spMk id="3" creationId="{52E8B608-CA4D-85FA-FB61-25A32075A2B1}"/>
          </ac:spMkLst>
        </pc:spChg>
        <pc:spChg chg="add mod">
          <ac:chgData name="Gerth Stølting Brodal" userId="04ef4784-6591-4f86-a140-f5c3b108582a" providerId="ADAL" clId="{E8A449E6-1960-44C6-B39C-06B5E76DE498}" dt="2023-03-15T07:56:36.185" v="391" actId="1076"/>
          <ac:spMkLst>
            <pc:docMk/>
            <pc:sldMk cId="2659427478" sldId="750"/>
            <ac:spMk id="5" creationId="{42139654-1B93-DFB2-F363-8922545D274A}"/>
          </ac:spMkLst>
        </pc:spChg>
      </pc:sldChg>
      <pc:sldChg chg="delSp modSp add mod">
        <pc:chgData name="Gerth Stølting Brodal" userId="04ef4784-6591-4f86-a140-f5c3b108582a" providerId="ADAL" clId="{E8A449E6-1960-44C6-B39C-06B5E76DE498}" dt="2023-03-15T11:03:34.873" v="2080" actId="20577"/>
        <pc:sldMkLst>
          <pc:docMk/>
          <pc:sldMk cId="3617586286" sldId="751"/>
        </pc:sldMkLst>
        <pc:spChg chg="mod">
          <ac:chgData name="Gerth Stølting Brodal" userId="04ef4784-6591-4f86-a140-f5c3b108582a" providerId="ADAL" clId="{E8A449E6-1960-44C6-B39C-06B5E76DE498}" dt="2023-03-15T10:39:36.820" v="2028" actId="2711"/>
          <ac:spMkLst>
            <pc:docMk/>
            <pc:sldMk cId="3617586286" sldId="751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E8A449E6-1960-44C6-B39C-06B5E76DE498}" dt="2023-03-15T10:39:13.080" v="1995" actId="478"/>
          <ac:spMkLst>
            <pc:docMk/>
            <pc:sldMk cId="3617586286" sldId="751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19.630" v="2051" actId="478"/>
          <ac:spMkLst>
            <pc:docMk/>
            <pc:sldMk cId="3617586286" sldId="751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24.337" v="2052" actId="478"/>
          <ac:spMkLst>
            <pc:docMk/>
            <pc:sldMk cId="3617586286" sldId="751"/>
            <ac:spMk id="8" creationId="{00000000-0000-0000-0000-000000000000}"/>
          </ac:spMkLst>
        </pc:spChg>
        <pc:graphicFrameChg chg="mod ord modGraphic">
          <ac:chgData name="Gerth Stølting Brodal" userId="04ef4784-6591-4f86-a140-f5c3b108582a" providerId="ADAL" clId="{E8A449E6-1960-44C6-B39C-06B5E76DE498}" dt="2023-03-15T11:03:34.873" v="2080" actId="20577"/>
          <ac:graphicFrameMkLst>
            <pc:docMk/>
            <pc:sldMk cId="3617586286" sldId="751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E8A449E6-1960-44C6-B39C-06B5E76DE498}" dt="2023-03-15T10:41:08.550" v="2056" actId="1076"/>
          <ac:picMkLst>
            <pc:docMk/>
            <pc:sldMk cId="3617586286" sldId="751"/>
            <ac:picMk id="6" creationId="{00000000-0000-0000-0000-000000000000}"/>
          </ac:picMkLst>
        </pc:picChg>
      </pc:sldChg>
      <pc:sldChg chg="modSp add mod">
        <pc:chgData name="Gerth Stølting Brodal" userId="04ef4784-6591-4f86-a140-f5c3b108582a" providerId="ADAL" clId="{E8A449E6-1960-44C6-B39C-06B5E76DE498}" dt="2023-03-15T12:14:32.890" v="2527" actId="207"/>
        <pc:sldMkLst>
          <pc:docMk/>
          <pc:sldMk cId="3051839023" sldId="752"/>
        </pc:sldMkLst>
        <pc:spChg chg="mod">
          <ac:chgData name="Gerth Stølting Brodal" userId="04ef4784-6591-4f86-a140-f5c3b108582a" providerId="ADAL" clId="{E8A449E6-1960-44C6-B39C-06B5E76DE498}" dt="2023-03-15T12:05:14.701" v="2392" actId="20577"/>
          <ac:spMkLst>
            <pc:docMk/>
            <pc:sldMk cId="3051839023" sldId="752"/>
            <ac:spMk id="2" creationId="{447D7889-221E-4872-84EB-2CBC93AFCAB9}"/>
          </ac:spMkLst>
        </pc:spChg>
        <pc:spChg chg="mod">
          <ac:chgData name="Gerth Stølting Brodal" userId="04ef4784-6591-4f86-a140-f5c3b108582a" providerId="ADAL" clId="{E8A449E6-1960-44C6-B39C-06B5E76DE498}" dt="2023-03-15T12:06:33.280" v="2447" actId="1076"/>
          <ac:spMkLst>
            <pc:docMk/>
            <pc:sldMk cId="3051839023" sldId="752"/>
            <ac:spMk id="6" creationId="{7BF8C2F4-E08A-4E3E-A4EA-7A23184E9802}"/>
          </ac:spMkLst>
        </pc:spChg>
        <pc:graphicFrameChg chg="mod modGraphic">
          <ac:chgData name="Gerth Stølting Brodal" userId="04ef4784-6591-4f86-a140-f5c3b108582a" providerId="ADAL" clId="{E8A449E6-1960-44C6-B39C-06B5E76DE498}" dt="2023-03-15T12:14:32.890" v="2527" actId="207"/>
          <ac:graphicFrameMkLst>
            <pc:docMk/>
            <pc:sldMk cId="3051839023" sldId="752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numbers on frequency on errors (2015) </a:t>
            </a:r>
          </a:p>
          <a:p>
            <a:r>
              <a:rPr lang="en-US" dirty="0"/>
              <a:t>- Let us try to avoid introducing </a:t>
            </a:r>
            <a:r>
              <a:rPr lang="en-US" b="1" dirty="0"/>
              <a:t>bugs </a:t>
            </a:r>
            <a:r>
              <a:rPr lang="en-US" b="0" dirty="0"/>
              <a:t>at the first place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r>
              <a:rPr lang="en-US" dirty="0"/>
              <a:t> comes with Python as standard library</a:t>
            </a:r>
          </a:p>
          <a:p>
            <a:r>
              <a:rPr lang="en-US" dirty="0"/>
              <a:t>Useful </a:t>
            </a:r>
            <a:r>
              <a:rPr lang="en-US" dirty="0" err="1"/>
              <a:t>fo</a:t>
            </a:r>
            <a:r>
              <a:rPr lang="en-US" dirty="0"/>
              <a:t> simple tests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9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name starts with </a:t>
            </a:r>
            <a:r>
              <a:rPr lang="en-US" b="1" dirty="0"/>
              <a:t>Test</a:t>
            </a:r>
            <a:r>
              <a:rPr lang="en-US" dirty="0"/>
              <a:t> (</a:t>
            </a:r>
            <a:r>
              <a:rPr lang="en-US" b="1" dirty="0"/>
              <a:t>without underscore</a:t>
            </a:r>
            <a:r>
              <a:rPr lang="en-US" dirty="0"/>
              <a:t>, since camel-case naming of  class names)</a:t>
            </a:r>
          </a:p>
          <a:p>
            <a:r>
              <a:rPr lang="en-US" dirty="0"/>
              <a:t>The shell should be an </a:t>
            </a:r>
            <a:r>
              <a:rPr lang="en-US" b="1" dirty="0"/>
              <a:t>OS shell</a:t>
            </a:r>
            <a:r>
              <a:rPr lang="en-US" dirty="0"/>
              <a:t>, not a Python shell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debugger, open debugger, and then run code (F5)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Idea </a:t>
            </a:r>
            <a:r>
              <a:rPr lang="en-US" dirty="0"/>
              <a:t>can be very clear or less well-developed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r>
              <a:rPr lang="en-US" baseline="0" dirty="0"/>
              <a:t>Global variable annotations are in __annotations__</a:t>
            </a:r>
          </a:p>
          <a:p>
            <a:endParaRPr lang="en-US" baseline="0" dirty="0"/>
          </a:p>
          <a:p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 from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docstring</a:t>
            </a:r>
            <a:r>
              <a:rPr lang="en-US" dirty="0"/>
              <a:t> is also for writer of code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code for spotting </a:t>
            </a:r>
            <a:r>
              <a:rPr lang="en-US" b="1" dirty="0"/>
              <a:t>fishy</a:t>
            </a:r>
            <a:r>
              <a:rPr lang="en-US" dirty="0"/>
              <a:t> </a:t>
            </a:r>
            <a:r>
              <a:rPr lang="en-US" dirty="0" err="1"/>
              <a:t>behaviour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explaining the usage of assertions</a:t>
            </a:r>
          </a:p>
          <a:p>
            <a:r>
              <a:rPr lang="da-DK" dirty="0"/>
              <a:t>The </a:t>
            </a:r>
            <a:r>
              <a:rPr lang="da-DK" dirty="0" err="1"/>
              <a:t>str</a:t>
            </a:r>
            <a:r>
              <a:rPr lang="da-DK" dirty="0"/>
              <a:t> </a:t>
            </a:r>
            <a:r>
              <a:rPr lang="da-DK" b="1" dirty="0"/>
              <a:t>argument to </a:t>
            </a:r>
            <a:r>
              <a:rPr lang="da-DK" b="1" dirty="0" err="1"/>
              <a:t>assert</a:t>
            </a:r>
            <a:r>
              <a:rPr lang="da-DK" b="1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contain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of 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set __debug__ within the code:</a:t>
            </a:r>
          </a:p>
          <a:p>
            <a:endParaRPr lang="en-US" dirty="0"/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__debug__ = False</a:t>
            </a:r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^^^^^^^^^</a:t>
            </a:r>
          </a:p>
          <a:p>
            <a:r>
              <a:rPr lang="en-US" dirty="0" err="1">
                <a:latin typeface="CordiaUPC" panose="020B0502040204020203" pitchFamily="34" charset="-34"/>
                <a:cs typeface="CordiaUPC" panose="020B0502040204020203" pitchFamily="34" charset="-34"/>
              </a:rPr>
              <a:t>SyntaxError</a:t>
            </a:r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: cannot assign to __debug__</a:t>
            </a:r>
            <a:endParaRPr lang="da-DK" dirty="0">
              <a:latin typeface="CordiaUPC" panose="020B0502040204020203" pitchFamily="34" charset="-34"/>
              <a:cs typeface="CordiaUPC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this-is-what-your-developers-are-doing-75-of-the-time-and-this-is-the-cost-you-p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octes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86/PE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simple_stmts.html#ass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024683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810" y="3017757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6373"/>
              </p:ext>
            </p:extLst>
          </p:nvPr>
        </p:nvGraphicFramePr>
        <p:xfrm>
          <a:off x="306509" y="1488808"/>
          <a:ext cx="77313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165766" y="2885137"/>
            <a:ext cx="147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4778" y="2636425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70088" y="3246103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089" y="3302663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979538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0582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731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887" y="2331672"/>
            <a:ext cx="1619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invariant 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7404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9480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5887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-1 &lt;=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 42, 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7, 56, 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 3, 5, 7, 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2340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664475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608-CA4D-85FA-FB61-25A32075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2668773"/>
            <a:ext cx="11297391" cy="2817627"/>
          </a:xfrm>
        </p:spPr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On average, a developer creates 70 bugs per 1000 lines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15 bugs per 1,000 lines of code find their way to the customers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Fixing a bug takes 30 times longer than writing a line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75% of a developer’s time is spent on debugging</a:t>
            </a:r>
            <a:endParaRPr lang="en-US" dirty="0"/>
          </a:p>
          <a:p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9654-1B93-DFB2-F363-8922545D274A}"/>
              </a:ext>
            </a:extLst>
          </p:cNvPr>
          <p:cNvSpPr txBox="1"/>
          <p:nvPr/>
        </p:nvSpPr>
        <p:spPr>
          <a:xfrm>
            <a:off x="5910943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coralogix.com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42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5588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8887"/>
              </p:ext>
            </p:extLst>
          </p:nvPr>
        </p:nvGraphicFramePr>
        <p:xfrm>
          <a:off x="5212079" y="106680"/>
          <a:ext cx="683133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3.11.2, pytest-7.2.1, pluggy-1.0.0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plugins: anyio-3.6.2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 2 passed in 0.05s ==============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140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848307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development, where 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96455" y="2217152"/>
            <a:ext cx="3496398" cy="900000"/>
            <a:chOff x="3596455" y="2217152"/>
            <a:chExt cx="3496398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9B5744-8806-4F1B-28D3-A8F4C3A07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55" y="2996174"/>
              <a:ext cx="136302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91D319-6B0E-0818-7D40-5019F06B7BA8}"/>
              </a:ext>
            </a:extLst>
          </p:cNvPr>
          <p:cNvGrpSpPr/>
          <p:nvPr/>
        </p:nvGrpSpPr>
        <p:grpSpPr>
          <a:xfrm>
            <a:off x="4126611" y="3084510"/>
            <a:ext cx="4426391" cy="3138563"/>
            <a:chOff x="4126611" y="3084510"/>
            <a:chExt cx="4426391" cy="3138563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8834-41C6-09CC-17E6-A2CD89E1144C}"/>
                </a:ext>
              </a:extLst>
            </p:cNvPr>
            <p:cNvSpPr txBox="1"/>
            <p:nvPr/>
          </p:nvSpPr>
          <p:spPr>
            <a:xfrm>
              <a:off x="6931729" y="3084510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89E72-4626-F1E1-C0A1-5EF48DA387CD}"/>
                </a:ext>
              </a:extLst>
            </p:cNvPr>
            <p:cNvSpPr txBox="1"/>
            <p:nvPr/>
          </p:nvSpPr>
          <p:spPr>
            <a:xfrm>
              <a:off x="6736646" y="4769505"/>
              <a:ext cx="110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94550"/>
              </p:ext>
            </p:extLst>
          </p:nvPr>
        </p:nvGraphicFramePr>
        <p:xfrm>
          <a:off x="6210184" y="1938503"/>
          <a:ext cx="5679628" cy="4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6617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'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7674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("int" and "str")  [operator]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36329" y="6109336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600"/>
              </p:ext>
            </p:extLst>
          </p:nvPr>
        </p:nvGraphicFramePr>
        <p:xfrm>
          <a:off x="1686474" y="2296867"/>
          <a:ext cx="8819052" cy="31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0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mypy-add.py</a:t>
                      </a:r>
                    </a:p>
                  </a:txBody>
                  <a:tcPr marT="60853" marB="608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80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add(x, y):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bug: x int and y string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print(add(42, 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988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'int' and 'str'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no issues found in 1 source file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r>
              <a:rPr lang="en-US" dirty="0"/>
              <a:t> does not spot all error…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489124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6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Type hints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(e.g. 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22536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'abc'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'abc'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is a dictionary with the annotation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types become part of the documentation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6698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'one'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'meter'))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print(g('one', 'meter'))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 hints... 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4849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2965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3100"/>
              </p:ext>
            </p:extLst>
          </p:nvPr>
        </p:nvGraphicFramePr>
        <p:xfrm>
          <a:off x="1194084" y="1690688"/>
          <a:ext cx="98038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8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endParaRPr lang="da-DK" sz="14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'sub']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x: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y: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-&gt;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match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 return x + y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'sub': return x - 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_: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f"Unknown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}'")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('sub',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'mul'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5, 8) = }")</a:t>
                      </a:r>
                      <a:r>
                        <a:rPr lang="da-DK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da-DK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error</a:t>
                      </a:r>
                      <a:endParaRPr lang="da-DK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calc('add', 5, 8) = 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calc('sub', 5, 8) = -3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Unknown command '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.\mypy-literal.py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mypy-literal.py:11: error: Argument 1 to "calc" has incompatible type "Literal['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']"; expected "Literal['add', 'sub']"  [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-type]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1 error in 1 file (checked 1 source file)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8516983" y="6369740"/>
            <a:ext cx="3582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PEP 586 - Literal Types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3.8)</a:t>
            </a:r>
          </a:p>
        </p:txBody>
      </p:sp>
    </p:spTree>
    <p:extLst>
      <p:ext uri="{BB962C8B-B14F-4D97-AF65-F5344CB8AC3E}">
        <p14:creationId xmlns:p14="http://schemas.microsoft.com/office/powerpoint/2010/main" val="305183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sz="1000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sz="1000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8075582" y="1399248"/>
            <a:ext cx="0" cy="45146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690672" y="1399248"/>
            <a:ext cx="0" cy="4538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0467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106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314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7172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9917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'runaway recursion???'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0788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('runaway recursion???')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docs.python.org/3/reference/</a:t>
            </a:r>
            <a:r>
              <a:rPr lang="en-US" dirty="0" err="1">
                <a:hlinkClick r:id="rId4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41855</TotalTime>
  <Words>6229</Words>
  <Application>Microsoft Office PowerPoint</Application>
  <PresentationFormat>Widescreen</PresentationFormat>
  <Paragraphs>848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CordiaUPC</vt:lpstr>
      <vt:lpstr>Courier New</vt:lpstr>
      <vt:lpstr>helvetica</vt:lpstr>
      <vt:lpstr>Wingdings</vt:lpstr>
      <vt:lpstr>Office Theme</vt:lpstr>
      <vt:lpstr>Documentation, testing and debugging</vt:lpstr>
      <vt:lpstr>PowerPoint Presentation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Which checks would you add to the below code?</vt:lpstr>
      <vt:lpstr>PowerPoint Presentation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mypy does not spot all error…</vt:lpstr>
      <vt:lpstr>Type hints (PEP 484)</vt:lpstr>
      <vt:lpstr>Type hints – functions</vt:lpstr>
      <vt:lpstr>More type hints... see PEP 484 for even more...</vt:lpstr>
      <vt:lpstr>… the same in Python 3.10</vt:lpstr>
      <vt:lpstr>Specific values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1453</cp:revision>
  <dcterms:created xsi:type="dcterms:W3CDTF">2017-10-19T06:54:16Z</dcterms:created>
  <dcterms:modified xsi:type="dcterms:W3CDTF">2023-03-15T12:14:41Z</dcterms:modified>
</cp:coreProperties>
</file>