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80" r:id="rId10"/>
    <p:sldId id="758" r:id="rId11"/>
    <p:sldId id="759" r:id="rId12"/>
    <p:sldId id="764" r:id="rId13"/>
    <p:sldId id="760" r:id="rId14"/>
    <p:sldId id="765" r:id="rId15"/>
    <p:sldId id="763" r:id="rId16"/>
    <p:sldId id="779" r:id="rId17"/>
    <p:sldId id="766" r:id="rId18"/>
    <p:sldId id="777" r:id="rId19"/>
    <p:sldId id="740" r:id="rId20"/>
    <p:sldId id="744" r:id="rId21"/>
    <p:sldId id="745" r:id="rId22"/>
    <p:sldId id="741" r:id="rId23"/>
    <p:sldId id="742" r:id="rId24"/>
    <p:sldId id="746" r:id="rId25"/>
    <p:sldId id="747" r:id="rId26"/>
    <p:sldId id="748" r:id="rId27"/>
    <p:sldId id="767" r:id="rId28"/>
    <p:sldId id="770" r:id="rId29"/>
    <p:sldId id="771" r:id="rId30"/>
    <p:sldId id="772" r:id="rId31"/>
    <p:sldId id="769" r:id="rId32"/>
    <p:sldId id="773" r:id="rId33"/>
    <p:sldId id="749" r:id="rId34"/>
    <p:sldId id="778" r:id="rId35"/>
    <p:sldId id="781" r:id="rId36"/>
    <p:sldId id="417" r:id="rId37"/>
    <p:sldId id="776" r:id="rId38"/>
    <p:sldId id="411" r:id="rId39"/>
    <p:sldId id="410" r:id="rId40"/>
    <p:sldId id="412" r:id="rId41"/>
    <p:sldId id="514" r:id="rId42"/>
    <p:sldId id="413" r:id="rId43"/>
    <p:sldId id="750" r:id="rId44"/>
    <p:sldId id="751" r:id="rId45"/>
    <p:sldId id="775" r:id="rId46"/>
    <p:sldId id="414" r:id="rId47"/>
    <p:sldId id="774" r:id="rId4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69801" autoAdjust="0"/>
  </p:normalViewPr>
  <p:slideViewPr>
    <p:cSldViewPr snapToGrid="0">
      <p:cViewPr varScale="1">
        <p:scale>
          <a:sx n="41" d="100"/>
          <a:sy n="41" d="100"/>
        </p:scale>
        <p:origin x="1596" y="2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  <pc:spChg chg="del mod">
          <ac:chgData name="Gerth Stølting Brodal" userId="04ef4784-6591-4f86-a140-f5c3b108582a" providerId="ADAL" clId="{426B01F6-71AB-46A6-A3A1-A188064B0BB4}" dt="2022-02-25T14:31:00.189" v="81" actId="478"/>
          <ac:spMkLst>
            <pc:docMk/>
            <pc:sldMk cId="395635410" sldId="766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426B01F6-71AB-46A6-A3A1-A188064B0BB4}" dt="2022-02-25T14:31:05.177" v="82" actId="478"/>
          <ac:spMkLst>
            <pc:docMk/>
            <pc:sldMk cId="395635410" sldId="766"/>
            <ac:spMk id="7" creationId="{5D7620B0-D20F-463A-8107-5AEBE52C1F13}"/>
          </ac:spMkLst>
        </pc:spChg>
        <pc:spChg chg="mod">
          <ac:chgData name="Gerth Stølting Brodal" userId="04ef4784-6591-4f86-a140-f5c3b108582a" providerId="ADAL" clId="{426B01F6-71AB-46A6-A3A1-A188064B0BB4}" dt="2022-02-25T14:41:16.522" v="317" actId="6549"/>
          <ac:spMkLst>
            <pc:docMk/>
            <pc:sldMk cId="395635410" sldId="766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26B01F6-71AB-46A6-A3A1-A188064B0BB4}" dt="2022-02-25T14:30:46.021" v="79" actId="20577"/>
          <ac:spMkLst>
            <pc:docMk/>
            <pc:sldMk cId="395635410" sldId="766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426B01F6-71AB-46A6-A3A1-A188064B0BB4}" dt="2022-02-25T14:43:02.191" v="328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426B01F6-71AB-46A6-A3A1-A188064B0BB4}" dt="2022-02-25T14:33:46.738" v="92" actId="478"/>
          <ac:picMkLst>
            <pc:docMk/>
            <pc:sldMk cId="395635410" sldId="766"/>
            <ac:picMk id="4" creationId="{2C9FCCBB-724F-4E62-8A98-D62DC31C3D43}"/>
          </ac:picMkLst>
        </pc:picChg>
        <pc:picChg chg="add del">
          <ac:chgData name="Gerth Stølting Brodal" userId="04ef4784-6591-4f86-a140-f5c3b108582a" providerId="ADAL" clId="{426B01F6-71AB-46A6-A3A1-A188064B0BB4}" dt="2022-02-25T14:34:24.556" v="97" actId="478"/>
          <ac:picMkLst>
            <pc:docMk/>
            <pc:sldMk cId="395635410" sldId="766"/>
            <ac:picMk id="9" creationId="{13095758-D8A8-4DD8-8E37-31A032FCD47C}"/>
          </ac:picMkLst>
        </pc:picChg>
        <pc:picChg chg="add mod modCrop">
          <ac:chgData name="Gerth Stølting Brodal" userId="04ef4784-6591-4f86-a140-f5c3b108582a" providerId="ADAL" clId="{426B01F6-71AB-46A6-A3A1-A188064B0BB4}" dt="2022-02-25T14:37:11.297" v="228" actId="1076"/>
          <ac:picMkLst>
            <pc:docMk/>
            <pc:sldMk cId="395635410" sldId="766"/>
            <ac:picMk id="12" creationId="{4FBFE1F5-BFF3-416C-A946-770F9BE5959B}"/>
          </ac:picMkLst>
        </pc:picChg>
        <pc:picChg chg="del">
          <ac:chgData name="Gerth Stølting Brodal" userId="04ef4784-6591-4f86-a140-f5c3b108582a" providerId="ADAL" clId="{426B01F6-71AB-46A6-A3A1-A188064B0BB4}" dt="2022-02-25T14:17:50.463" v="21" actId="478"/>
          <ac:picMkLst>
            <pc:docMk/>
            <pc:sldMk cId="395635410" sldId="766"/>
            <ac:picMk id="14" creationId="{00000000-0000-0000-0000-000000000000}"/>
          </ac:picMkLst>
        </pc:pic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6" creationId="{00000000-0000-0000-0000-000000000000}"/>
          </ac:cxnSpMkLst>
        </pc:cxnChg>
        <pc:cxnChg chg="add del mod">
          <ac:chgData name="Gerth Stølting Brodal" userId="04ef4784-6591-4f86-a140-f5c3b108582a" providerId="ADAL" clId="{426B01F6-71AB-46A6-A3A1-A188064B0BB4}" dt="2022-02-25T14:44:03.367" v="331" actId="478"/>
          <ac:cxnSpMkLst>
            <pc:docMk/>
            <pc:sldMk cId="395635410" sldId="766"/>
            <ac:cxnSpMk id="18" creationId="{906F8340-440C-42B0-9B8C-F4BD76CE9B9B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9" creationId="{00000000-0000-0000-0000-000000000000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21" creationId="{00000000-0000-0000-0000-000000000000}"/>
          </ac:cxnSpMkLst>
        </pc:cxnChg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5.193" v="74" actId="14100"/>
          <ac:spMkLst>
            <pc:docMk/>
            <pc:sldMk cId="722277334" sldId="413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9.183" v="88" actId="1035"/>
          <ac:spMkLst>
            <pc:docMk/>
            <pc:sldMk cId="722277334" sldId="413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26.826" v="127" actId="20577"/>
          <ac:spMkLst>
            <pc:docMk/>
            <pc:sldMk cId="722277334" sldId="413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A4956211-E9EC-4E2A-BCBA-D00295038125}" dt="2022-03-30T10:44:09.244" v="364" actId="207"/>
          <ac:graphicFrameMkLst>
            <pc:docMk/>
            <pc:sldMk cId="722277334" sldId="413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A4956211-E9EC-4E2A-BCBA-D00295038125}" dt="2022-03-26T12:39:18.728" v="125" actId="1076"/>
          <ac:cxnSpMkLst>
            <pc:docMk/>
            <pc:sldMk cId="722277334" sldId="413"/>
            <ac:cxnSpMk id="14" creationId="{00000000-0000-0000-0000-000000000000}"/>
          </ac:cxnSpMkLst>
        </pc:cxnChg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  <pc:graphicFrameChg chg="modGraphic">
          <ac:chgData name="Gerth Stølting Brodal" userId="04ef4784-6591-4f86-a140-f5c3b108582a" providerId="ADAL" clId="{A4956211-E9EC-4E2A-BCBA-D00295038125}" dt="2022-03-30T10:42:40.099" v="363" actId="20577"/>
          <ac:graphicFrameMkLst>
            <pc:docMk/>
            <pc:sldMk cId="3126415133" sldId="51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  <pc:graphicFrameChg chg="mod modGraphic">
          <ac:chgData name="Gerth Stølting Brodal" userId="04ef4784-6591-4f86-a140-f5c3b108582a" providerId="ADAL" clId="{A4956211-E9EC-4E2A-BCBA-D00295038125}" dt="2022-03-30T10:45:27.731" v="366" actId="20577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  <pc:spChg chg="mod">
          <ac:chgData name="Gerth Stølting Brodal" userId="04ef4784-6591-4f86-a140-f5c3b108582a" providerId="ADAL" clId="{A4956211-E9EC-4E2A-BCBA-D00295038125}" dt="2022-03-26T11:18:40.849" v="22" actId="1038"/>
          <ac:spMkLst>
            <pc:docMk/>
            <pc:sldMk cId="2271414992" sldId="756"/>
            <ac:spMk id="9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A4956211-E9EC-4E2A-BCBA-D00295038125}" dt="2022-03-28T06:52:49.137" v="361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  <pc:spChg chg="mod">
          <ac:chgData name="Gerth Stølting Brodal" userId="04ef4784-6591-4f86-a140-f5c3b108582a" providerId="ADAL" clId="{A4956211-E9EC-4E2A-BCBA-D00295038125}" dt="2022-03-26T12:45:21.337" v="348" actId="1076"/>
          <ac:spMkLst>
            <pc:docMk/>
            <pc:sldMk cId="190962132" sldId="77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A4956211-E9EC-4E2A-BCBA-D00295038125}" dt="2022-03-26T12:45:21.337" v="348" actId="1076"/>
          <ac:graphicFrameMkLst>
            <pc:docMk/>
            <pc:sldMk cId="190962132" sldId="775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A4956211-E9EC-4E2A-BCBA-D00295038125}" dt="2022-03-26T12:45:21.337" v="348" actId="1076"/>
          <ac:picMkLst>
            <pc:docMk/>
            <pc:sldMk cId="190962132" sldId="775"/>
            <ac:picMk id="8" creationId="{00000000-0000-0000-0000-000000000000}"/>
          </ac:picMkLst>
        </pc:picChg>
        <pc:cxnChg chg="mod">
          <ac:chgData name="Gerth Stølting Brodal" userId="04ef4784-6591-4f86-a140-f5c3b108582a" providerId="ADAL" clId="{A4956211-E9EC-4E2A-BCBA-D00295038125}" dt="2022-03-26T12:45:21.337" v="348" actId="1076"/>
          <ac:cxnSpMkLst>
            <pc:docMk/>
            <pc:sldMk cId="190962132" sldId="775"/>
            <ac:cxnSpMk id="5" creationId="{00000000-0000-0000-0000-000000000000}"/>
          </ac:cxnSpMkLst>
        </pc:cxnChg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  <pc:graphicFrameChg chg="add del modGraphic">
          <ac:chgData name="Gerth Stølting Brodal" userId="04ef4784-6591-4f86-a140-f5c3b108582a" providerId="ADAL" clId="{A4956211-E9EC-4E2A-BCBA-D00295038125}" dt="2022-03-26T12:04:43.244" v="24" actId="27309"/>
          <ac:graphicFrameMkLst>
            <pc:docMk/>
            <pc:sldMk cId="2494763320" sldId="777"/>
            <ac:graphicFrameMk id="4" creationId="{D9C980E5-38BB-4E60-99BD-9B39A7F71D82}"/>
          </ac:graphicFrameMkLst>
        </pc:graphicFrameChg>
      </pc:sldChg>
    </pc:docChg>
  </pc:docChgLst>
  <pc:docChgLst>
    <pc:chgData name="Gerth Stølting Brodal" userId="04ef4784-6591-4f86-a140-f5c3b108582a" providerId="ADAL" clId="{9F6D6B65-5F67-46A4-9F67-B0D4BDEF754E}"/>
    <pc:docChg chg="undo redo custSel addSld modSld">
      <pc:chgData name="Gerth Stølting Brodal" userId="04ef4784-6591-4f86-a140-f5c3b108582a" providerId="ADAL" clId="{9F6D6B65-5F67-46A4-9F67-B0D4BDEF754E}" dt="2024-04-03T07:41:49.551" v="624" actId="1035"/>
      <pc:docMkLst>
        <pc:docMk/>
      </pc:docMkLst>
      <pc:sldChg chg="modNotesTx">
        <pc:chgData name="Gerth Stølting Brodal" userId="04ef4784-6591-4f86-a140-f5c3b108582a" providerId="ADAL" clId="{9F6D6B65-5F67-46A4-9F67-B0D4BDEF754E}" dt="2024-04-03T07:05:46.715" v="584" actId="20577"/>
        <pc:sldMkLst>
          <pc:docMk/>
          <pc:sldMk cId="3340473701" sldId="474"/>
        </pc:sldMkLst>
      </pc:sldChg>
      <pc:sldChg chg="modSp mod">
        <pc:chgData name="Gerth Stølting Brodal" userId="04ef4784-6591-4f86-a140-f5c3b108582a" providerId="ADAL" clId="{9F6D6B65-5F67-46A4-9F67-B0D4BDEF754E}" dt="2024-04-03T07:40:48.247" v="596" actId="1036"/>
        <pc:sldMkLst>
          <pc:docMk/>
          <pc:sldMk cId="3222742964" sldId="749"/>
        </pc:sldMkLst>
        <pc:spChg chg="mod">
          <ac:chgData name="Gerth Stølting Brodal" userId="04ef4784-6591-4f86-a140-f5c3b108582a" providerId="ADAL" clId="{9F6D6B65-5F67-46A4-9F67-B0D4BDEF754E}" dt="2024-04-03T06:46:11.548" v="176" actId="1035"/>
          <ac:spMkLst>
            <pc:docMk/>
            <pc:sldMk cId="3222742964" sldId="749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F6D6B65-5F67-46A4-9F67-B0D4BDEF754E}" dt="2024-04-03T07:40:48.247" v="596" actId="1036"/>
          <ac:spMkLst>
            <pc:docMk/>
            <pc:sldMk cId="3222742964" sldId="749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9F6D6B65-5F67-46A4-9F67-B0D4BDEF754E}" dt="2024-04-03T07:19:36.103" v="586" actId="1076"/>
        <pc:sldMkLst>
          <pc:docMk/>
          <pc:sldMk cId="333618493" sldId="759"/>
        </pc:sldMkLst>
        <pc:graphicFrameChg chg="mod">
          <ac:chgData name="Gerth Stølting Brodal" userId="04ef4784-6591-4f86-a140-f5c3b108582a" providerId="ADAL" clId="{9F6D6B65-5F67-46A4-9F67-B0D4BDEF754E}" dt="2024-04-03T07:19:36.103" v="586" actId="1076"/>
          <ac:graphicFrameMkLst>
            <pc:docMk/>
            <pc:sldMk cId="333618493" sldId="759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F6D6B65-5F67-46A4-9F67-B0D4BDEF754E}" dt="2024-04-03T07:27:16.677" v="587" actId="20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9F6D6B65-5F67-46A4-9F67-B0D4BDEF754E}" dt="2024-04-03T07:27:16.677" v="587" actId="20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9F6D6B65-5F67-46A4-9F67-B0D4BDEF754E}" dt="2024-04-03T07:41:49.551" v="624" actId="1035"/>
        <pc:sldMkLst>
          <pc:docMk/>
          <pc:sldMk cId="657033750" sldId="781"/>
        </pc:sldMkLst>
        <pc:spChg chg="mod">
          <ac:chgData name="Gerth Stølting Brodal" userId="04ef4784-6591-4f86-a140-f5c3b108582a" providerId="ADAL" clId="{9F6D6B65-5F67-46A4-9F67-B0D4BDEF754E}" dt="2024-04-03T07:41:38.492" v="605" actId="20577"/>
          <ac:spMkLst>
            <pc:docMk/>
            <pc:sldMk cId="657033750" sldId="781"/>
            <ac:spMk id="2" creationId="{E74CE3A2-11C2-7A3D-2786-C3DDDFC113F8}"/>
          </ac:spMkLst>
        </pc:spChg>
        <pc:spChg chg="mod">
          <ac:chgData name="Gerth Stølting Brodal" userId="04ef4784-6591-4f86-a140-f5c3b108582a" providerId="ADAL" clId="{9F6D6B65-5F67-46A4-9F67-B0D4BDEF754E}" dt="2024-04-03T07:41:49.551" v="624" actId="1035"/>
          <ac:spMkLst>
            <pc:docMk/>
            <pc:sldMk cId="657033750" sldId="781"/>
            <ac:spMk id="3" creationId="{3AADD978-B1D1-BFD9-1F9E-8F3513BB9710}"/>
          </ac:spMkLst>
        </pc:spChg>
        <pc:spChg chg="add mod">
          <ac:chgData name="Gerth Stølting Brodal" userId="04ef4784-6591-4f86-a140-f5c3b108582a" providerId="ADAL" clId="{9F6D6B65-5F67-46A4-9F67-B0D4BDEF754E}" dt="2024-04-03T07:00:52.299" v="370" actId="14100"/>
          <ac:spMkLst>
            <pc:docMk/>
            <pc:sldMk cId="657033750" sldId="781"/>
            <ac:spMk id="7" creationId="{01BB97FD-DF81-2EDA-0B66-64453332E454}"/>
          </ac:spMkLst>
        </pc:spChg>
        <pc:picChg chg="add del mod">
          <ac:chgData name="Gerth Stølting Brodal" userId="04ef4784-6591-4f86-a140-f5c3b108582a" providerId="ADAL" clId="{9F6D6B65-5F67-46A4-9F67-B0D4BDEF754E}" dt="2024-04-03T07:00:32.633" v="363" actId="478"/>
          <ac:picMkLst>
            <pc:docMk/>
            <pc:sldMk cId="657033750" sldId="781"/>
            <ac:picMk id="5" creationId="{27554267-4879-0CCA-CAAB-DAD438325585}"/>
          </ac:picMkLst>
        </pc:picChg>
        <pc:picChg chg="add mod">
          <ac:chgData name="Gerth Stølting Brodal" userId="04ef4784-6591-4f86-a140-f5c3b108582a" providerId="ADAL" clId="{9F6D6B65-5F67-46A4-9F67-B0D4BDEF754E}" dt="2024-04-03T07:00:58.727" v="371" actId="208"/>
          <ac:picMkLst>
            <pc:docMk/>
            <pc:sldMk cId="657033750" sldId="781"/>
            <ac:picMk id="9" creationId="{54496751-D7C5-E765-0F21-691D52828FE9}"/>
          </ac:picMkLst>
        </pc:picChg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  <pc:spChg chg="mod">
          <ac:chgData name="Gerth Stølting Brodal" userId="04ef4784-6591-4f86-a140-f5c3b108582a" providerId="ADAL" clId="{1A5115E1-AF24-4CE8-BC23-21A91FACFEFB}" dt="2022-04-20T18:32:45.886" v="15" actId="14100"/>
          <ac:spMkLst>
            <pc:docMk/>
            <pc:sldMk cId="533343844" sldId="778"/>
            <ac:spMk id="2" creationId="{5A2702A2-C39E-4B16-9A68-DD521D7ECC3E}"/>
          </ac:spMkLst>
        </pc:spChg>
        <pc:spChg chg="del">
          <ac:chgData name="Gerth Stølting Brodal" userId="04ef4784-6591-4f86-a140-f5c3b108582a" providerId="ADAL" clId="{1A5115E1-AF24-4CE8-BC23-21A91FACFEFB}" dt="2022-04-20T18:31:53.680" v="1"/>
          <ac:spMkLst>
            <pc:docMk/>
            <pc:sldMk cId="533343844" sldId="778"/>
            <ac:spMk id="3" creationId="{E0D18D1A-C9F7-471F-BE37-2B0D3A3CD49E}"/>
          </ac:spMkLst>
        </pc:spChg>
        <pc:spChg chg="add mod">
          <ac:chgData name="Gerth Stølting Brodal" userId="04ef4784-6591-4f86-a140-f5c3b108582a" providerId="ADAL" clId="{1A5115E1-AF24-4CE8-BC23-21A91FACFEFB}" dt="2022-04-20T18:35:04.329" v="81" actId="1076"/>
          <ac:spMkLst>
            <pc:docMk/>
            <pc:sldMk cId="533343844" sldId="778"/>
            <ac:spMk id="7" creationId="{DD982743-1534-41B3-888B-ACD0C571F318}"/>
          </ac:spMkLst>
        </pc:spChg>
        <pc:picChg chg="add mod">
          <ac:chgData name="Gerth Stølting Brodal" userId="04ef4784-6591-4f86-a140-f5c3b108582a" providerId="ADAL" clId="{1A5115E1-AF24-4CE8-BC23-21A91FACFEFB}" dt="2022-04-20T18:33:21.637" v="22" actId="1076"/>
          <ac:picMkLst>
            <pc:docMk/>
            <pc:sldMk cId="533343844" sldId="778"/>
            <ac:picMk id="5" creationId="{6E676CE3-0CAC-4959-BCDD-4CC0687FB4CA}"/>
          </ac:picMkLst>
        </pc:picChg>
      </pc:sldChg>
    </pc:docChg>
  </pc:docChgLst>
  <pc:docChgLst>
    <pc:chgData name="Gerth Stølting Brodal" userId="04ef4784-6591-4f86-a140-f5c3b108582a" providerId="ADAL" clId="{3809ED79-EB5A-40DD-9E75-772DCC8FC85D}"/>
    <pc:docChg chg="undo redo custSel addSld delSld modSld sldOrd">
      <pc:chgData name="Gerth Stølting Brodal" userId="04ef4784-6591-4f86-a140-f5c3b108582a" providerId="ADAL" clId="{3809ED79-EB5A-40DD-9E75-772DCC8FC85D}" dt="2023-03-30T12:25:12.879" v="1864" actId="20577"/>
      <pc:docMkLst>
        <pc:docMk/>
      </pc:docMkLst>
      <pc:sldChg chg="modAnim">
        <pc:chgData name="Gerth Stølting Brodal" userId="04ef4784-6591-4f86-a140-f5c3b108582a" providerId="ADAL" clId="{3809ED79-EB5A-40DD-9E75-772DCC8FC85D}" dt="2023-03-29T11:36:53.838" v="387"/>
        <pc:sldMkLst>
          <pc:docMk/>
          <pc:sldMk cId="2934045432" sldId="411"/>
        </pc:sldMkLst>
      </pc:sldChg>
      <pc:sldChg chg="modSp mod">
        <pc:chgData name="Gerth Stølting Brodal" userId="04ef4784-6591-4f86-a140-f5c3b108582a" providerId="ADAL" clId="{3809ED79-EB5A-40DD-9E75-772DCC8FC85D}" dt="2023-03-29T14:40:29.829" v="511" actId="20577"/>
        <pc:sldMkLst>
          <pc:docMk/>
          <pc:sldMk cId="722277334" sldId="413"/>
        </pc:sldMkLst>
        <pc:graphicFrameChg chg="modGraphic">
          <ac:chgData name="Gerth Stølting Brodal" userId="04ef4784-6591-4f86-a140-f5c3b108582a" providerId="ADAL" clId="{3809ED79-EB5A-40DD-9E75-772DCC8FC85D}" dt="2023-03-29T14:40:29.829" v="511" actId="20577"/>
          <ac:graphicFrameMkLst>
            <pc:docMk/>
            <pc:sldMk cId="722277334" sldId="413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9T11:43:13.940" v="451" actId="20577"/>
        <pc:sldMkLst>
          <pc:docMk/>
          <pc:sldMk cId="3126415133" sldId="514"/>
        </pc:sldMkLst>
      </pc:sldChg>
      <pc:sldChg chg="modNotesTx">
        <pc:chgData name="Gerth Stølting Brodal" userId="04ef4784-6591-4f86-a140-f5c3b108582a" providerId="ADAL" clId="{3809ED79-EB5A-40DD-9E75-772DCC8FC85D}" dt="2023-03-26T19:33:15.909" v="257" actId="113"/>
        <pc:sldMkLst>
          <pc:docMk/>
          <pc:sldMk cId="2837886639" sldId="740"/>
        </pc:sldMkLst>
      </pc:sldChg>
      <pc:sldChg chg="modSp mod">
        <pc:chgData name="Gerth Stølting Brodal" userId="04ef4784-6591-4f86-a140-f5c3b108582a" providerId="ADAL" clId="{3809ED79-EB5A-40DD-9E75-772DCC8FC85D}" dt="2023-03-29T11:45:59.001" v="507" actId="313"/>
        <pc:sldMkLst>
          <pc:docMk/>
          <pc:sldMk cId="1371475747" sldId="750"/>
        </pc:sldMkLst>
        <pc:graphicFrameChg chg="modGraphic">
          <ac:chgData name="Gerth Stølting Brodal" userId="04ef4784-6591-4f86-a140-f5c3b108582a" providerId="ADAL" clId="{3809ED79-EB5A-40DD-9E75-772DCC8FC85D}" dt="2023-03-29T11:45:59.001" v="507" actId="313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7T06:11:48.184" v="344" actId="113"/>
        <pc:sldMkLst>
          <pc:docMk/>
          <pc:sldMk cId="3018407366" sldId="754"/>
        </pc:sldMkLst>
      </pc:sldChg>
      <pc:sldChg chg="addSp delSp modSp mod">
        <pc:chgData name="Gerth Stølting Brodal" userId="04ef4784-6591-4f86-a140-f5c3b108582a" providerId="ADAL" clId="{3809ED79-EB5A-40DD-9E75-772DCC8FC85D}" dt="2023-03-27T12:37:41.094" v="385" actId="1076"/>
        <pc:sldMkLst>
          <pc:docMk/>
          <pc:sldMk cId="2579510838" sldId="765"/>
        </pc:sldMkLst>
        <pc:graphicFrameChg chg="mod modGraphic">
          <ac:chgData name="Gerth Stølting Brodal" userId="04ef4784-6591-4f86-a140-f5c3b108582a" providerId="ADAL" clId="{3809ED79-EB5A-40DD-9E75-772DCC8FC85D}" dt="2023-03-27T12:35:36.637" v="381" actId="313"/>
          <ac:graphicFrameMkLst>
            <pc:docMk/>
            <pc:sldMk cId="2579510838" sldId="765"/>
            <ac:graphicFrameMk id="4" creationId="{00000000-0000-0000-0000-000000000000}"/>
          </ac:graphicFrameMkLst>
        </pc:graphicFrameChg>
        <pc:picChg chg="add del">
          <ac:chgData name="Gerth Stølting Brodal" userId="04ef4784-6591-4f86-a140-f5c3b108582a" providerId="ADAL" clId="{3809ED79-EB5A-40DD-9E75-772DCC8FC85D}" dt="2023-03-26T19:15:15.841" v="19" actId="478"/>
          <ac:picMkLst>
            <pc:docMk/>
            <pc:sldMk cId="2579510838" sldId="765"/>
            <ac:picMk id="5" creationId="{00000000-0000-0000-0000-000000000000}"/>
          </ac:picMkLst>
        </pc:picChg>
        <pc:picChg chg="add del mod">
          <ac:chgData name="Gerth Stølting Brodal" userId="04ef4784-6591-4f86-a140-f5c3b108582a" providerId="ADAL" clId="{3809ED79-EB5A-40DD-9E75-772DCC8FC85D}" dt="2023-03-27T12:37:33.745" v="382" actId="478"/>
          <ac:picMkLst>
            <pc:docMk/>
            <pc:sldMk cId="2579510838" sldId="765"/>
            <ac:picMk id="6" creationId="{E3DFEE34-A7C1-C3BF-B9BA-6C5CF70CDDDB}"/>
          </ac:picMkLst>
        </pc:picChg>
        <pc:picChg chg="add del mod ord">
          <ac:chgData name="Gerth Stølting Brodal" userId="04ef4784-6591-4f86-a140-f5c3b108582a" providerId="ADAL" clId="{3809ED79-EB5A-40DD-9E75-772DCC8FC85D}" dt="2023-03-26T19:14:57.950" v="13" actId="22"/>
          <ac:picMkLst>
            <pc:docMk/>
            <pc:sldMk cId="2579510838" sldId="765"/>
            <ac:picMk id="7" creationId="{56A42299-4B36-790A-1660-061443C8FA7B}"/>
          </ac:picMkLst>
        </pc:picChg>
        <pc:picChg chg="add mod">
          <ac:chgData name="Gerth Stølting Brodal" userId="04ef4784-6591-4f86-a140-f5c3b108582a" providerId="ADAL" clId="{3809ED79-EB5A-40DD-9E75-772DCC8FC85D}" dt="2023-03-27T12:37:41.094" v="385" actId="1076"/>
          <ac:picMkLst>
            <pc:docMk/>
            <pc:sldMk cId="2579510838" sldId="765"/>
            <ac:picMk id="8" creationId="{5B33B1D8-7361-ED22-BBAB-1E142E48C428}"/>
          </ac:picMkLst>
        </pc:picChg>
        <pc:picChg chg="add del mod ord">
          <ac:chgData name="Gerth Stølting Brodal" userId="04ef4784-6591-4f86-a140-f5c3b108582a" providerId="ADAL" clId="{3809ED79-EB5A-40DD-9E75-772DCC8FC85D}" dt="2023-03-27T09:15:46.379" v="351" actId="478"/>
          <ac:picMkLst>
            <pc:docMk/>
            <pc:sldMk cId="2579510838" sldId="765"/>
            <ac:picMk id="9" creationId="{F982D6FA-C481-57BF-2157-95BFD72455E1}"/>
          </ac:picMkLst>
        </pc:picChg>
      </pc:sldChg>
      <pc:sldChg chg="modSp mod modNotesTx">
        <pc:chgData name="Gerth Stølting Brodal" userId="04ef4784-6591-4f86-a140-f5c3b108582a" providerId="ADAL" clId="{3809ED79-EB5A-40DD-9E75-772DCC8FC85D}" dt="2023-03-29T14:40:11.382" v="509" actId="20577"/>
        <pc:sldMkLst>
          <pc:docMk/>
          <pc:sldMk cId="190962132" sldId="775"/>
        </pc:sldMkLst>
        <pc:graphicFrameChg chg="modGraphic">
          <ac:chgData name="Gerth Stølting Brodal" userId="04ef4784-6591-4f86-a140-f5c3b108582a" providerId="ADAL" clId="{3809ED79-EB5A-40DD-9E75-772DCC8FC85D}" dt="2023-03-29T14:40:11.382" v="509" actId="20577"/>
          <ac:graphicFrameMkLst>
            <pc:docMk/>
            <pc:sldMk cId="190962132" sldId="775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3809ED79-EB5A-40DD-9E75-772DCC8FC85D}" dt="2023-03-30T08:27:47.507" v="532"/>
        <pc:sldMkLst>
          <pc:docMk/>
          <pc:sldMk cId="3420663450" sldId="776"/>
        </pc:sldMkLst>
        <pc:graphicFrameChg chg="add del mod">
          <ac:chgData name="Gerth Stølting Brodal" userId="04ef4784-6591-4f86-a140-f5c3b108582a" providerId="ADAL" clId="{3809ED79-EB5A-40DD-9E75-772DCC8FC85D}" dt="2023-03-30T08:27:47.507" v="532"/>
          <ac:graphicFrameMkLst>
            <pc:docMk/>
            <pc:sldMk cId="3420663450" sldId="776"/>
            <ac:graphicFrameMk id="3" creationId="{C7B39639-7243-E444-6504-412247289584}"/>
          </ac:graphicFrameMkLst>
        </pc:graphicFrameChg>
        <pc:cxnChg chg="mod">
          <ac:chgData name="Gerth Stølting Brodal" userId="04ef4784-6591-4f86-a140-f5c3b108582a" providerId="ADAL" clId="{3809ED79-EB5A-40DD-9E75-772DCC8FC85D}" dt="2023-03-30T08:27:34.984" v="530" actId="1037"/>
          <ac:cxnSpMkLst>
            <pc:docMk/>
            <pc:sldMk cId="3420663450" sldId="776"/>
            <ac:cxnSpMk id="17" creationId="{00000000-0000-0000-0000-000000000000}"/>
          </ac:cxnSpMkLst>
        </pc:cxnChg>
      </pc:sldChg>
      <pc:sldChg chg="modNotesTx">
        <pc:chgData name="Gerth Stølting Brodal" userId="04ef4784-6591-4f86-a140-f5c3b108582a" providerId="ADAL" clId="{3809ED79-EB5A-40DD-9E75-772DCC8FC85D}" dt="2023-03-26T19:29:28.416" v="161" actId="20577"/>
        <pc:sldMkLst>
          <pc:docMk/>
          <pc:sldMk cId="2494763320" sldId="777"/>
        </pc:sldMkLst>
      </pc:sldChg>
      <pc:sldChg chg="addSp delSp modSp new mod ord modNotesTx">
        <pc:chgData name="Gerth Stølting Brodal" userId="04ef4784-6591-4f86-a140-f5c3b108582a" providerId="ADAL" clId="{3809ED79-EB5A-40DD-9E75-772DCC8FC85D}" dt="2023-03-30T10:39:22.308" v="1242" actId="20577"/>
        <pc:sldMkLst>
          <pc:docMk/>
          <pc:sldMk cId="3229704608" sldId="779"/>
        </pc:sldMkLst>
        <pc:spChg chg="mod">
          <ac:chgData name="Gerth Stølting Brodal" userId="04ef4784-6591-4f86-a140-f5c3b108582a" providerId="ADAL" clId="{3809ED79-EB5A-40DD-9E75-772DCC8FC85D}" dt="2023-03-30T08:36:11.240" v="652" actId="20577"/>
          <ac:spMkLst>
            <pc:docMk/>
            <pc:sldMk cId="3229704608" sldId="779"/>
            <ac:spMk id="2" creationId="{D67C2ACF-D7E3-E6E2-2A48-D2A3F1536000}"/>
          </ac:spMkLst>
        </pc:spChg>
        <pc:spChg chg="mod">
          <ac:chgData name="Gerth Stølting Brodal" userId="04ef4784-6591-4f86-a140-f5c3b108582a" providerId="ADAL" clId="{3809ED79-EB5A-40DD-9E75-772DCC8FC85D}" dt="2023-03-30T10:39:22.308" v="1242" actId="20577"/>
          <ac:spMkLst>
            <pc:docMk/>
            <pc:sldMk cId="3229704608" sldId="779"/>
            <ac:spMk id="3" creationId="{8DB22ABC-D95B-928D-6D26-DE7518A4E940}"/>
          </ac:spMkLst>
        </pc:spChg>
        <pc:spChg chg="add mod">
          <ac:chgData name="Gerth Stølting Brodal" userId="04ef4784-6591-4f86-a140-f5c3b108582a" providerId="ADAL" clId="{3809ED79-EB5A-40DD-9E75-772DCC8FC85D}" dt="2023-03-30T08:36:07.111" v="648" actId="1076"/>
          <ac:spMkLst>
            <pc:docMk/>
            <pc:sldMk cId="3229704608" sldId="779"/>
            <ac:spMk id="8" creationId="{F4FA98CC-5D25-D10D-6A34-3EB83CEE00F5}"/>
          </ac:spMkLst>
        </pc:spChg>
        <pc:graphicFrameChg chg="add mod modGraphic">
          <ac:chgData name="Gerth Stølting Brodal" userId="04ef4784-6591-4f86-a140-f5c3b108582a" providerId="ADAL" clId="{3809ED79-EB5A-40DD-9E75-772DCC8FC85D}" dt="2023-03-30T08:50:42.824" v="1133" actId="14734"/>
          <ac:graphicFrameMkLst>
            <pc:docMk/>
            <pc:sldMk cId="3229704608" sldId="779"/>
            <ac:graphicFrameMk id="6" creationId="{BF333161-8D78-76D3-73E8-AA527311680E}"/>
          </ac:graphicFrameMkLst>
        </pc:graphicFrameChg>
        <pc:picChg chg="add del">
          <ac:chgData name="Gerth Stølting Brodal" userId="04ef4784-6591-4f86-a140-f5c3b108582a" providerId="ADAL" clId="{3809ED79-EB5A-40DD-9E75-772DCC8FC85D}" dt="2023-03-30T08:27:19.937" v="528" actId="22"/>
          <ac:picMkLst>
            <pc:docMk/>
            <pc:sldMk cId="3229704608" sldId="779"/>
            <ac:picMk id="5" creationId="{32984799-9DD4-5C25-E4A3-9B61EB6C1C56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0" creationId="{343BD084-C701-66D6-61D4-653EA048F352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2" creationId="{E0EE0DCD-BDB2-E1F3-1925-D927A01391D2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4" creationId="{E0BD08C8-2DA9-1A0A-2128-62D1B4DC7DA9}"/>
          </ac:picMkLst>
        </pc:picChg>
        <pc:cxnChg chg="add mod">
          <ac:chgData name="Gerth Stølting Brodal" userId="04ef4784-6591-4f86-a140-f5c3b108582a" providerId="ADAL" clId="{3809ED79-EB5A-40DD-9E75-772DCC8FC85D}" dt="2023-03-30T08:49:13.903" v="1131" actId="14100"/>
          <ac:cxnSpMkLst>
            <pc:docMk/>
            <pc:sldMk cId="3229704608" sldId="779"/>
            <ac:cxnSpMk id="15" creationId="{B8CB4D85-9A3A-5E54-2C17-FE596DC80C45}"/>
          </ac:cxnSpMkLst>
        </pc:cxnChg>
        <pc:cxnChg chg="add mod">
          <ac:chgData name="Gerth Stølting Brodal" userId="04ef4784-6591-4f86-a140-f5c3b108582a" providerId="ADAL" clId="{3809ED79-EB5A-40DD-9E75-772DCC8FC85D}" dt="2023-03-30T08:49:07.820" v="1130" actId="14100"/>
          <ac:cxnSpMkLst>
            <pc:docMk/>
            <pc:sldMk cId="3229704608" sldId="779"/>
            <ac:cxnSpMk id="17" creationId="{5AB3467D-2619-02A8-174B-19B3B930B32C}"/>
          </ac:cxnSpMkLst>
        </pc:cxnChg>
        <pc:cxnChg chg="add mod">
          <ac:chgData name="Gerth Stølting Brodal" userId="04ef4784-6591-4f86-a140-f5c3b108582a" providerId="ADAL" clId="{3809ED79-EB5A-40DD-9E75-772DCC8FC85D}" dt="2023-03-30T08:49:02.825" v="1129" actId="14100"/>
          <ac:cxnSpMkLst>
            <pc:docMk/>
            <pc:sldMk cId="3229704608" sldId="779"/>
            <ac:cxnSpMk id="19" creationId="{2381B97D-8915-54B0-B4BD-62DFECE93E74}"/>
          </ac:cxnSpMkLst>
        </pc:cxnChg>
      </pc:sldChg>
      <pc:sldChg chg="new del">
        <pc:chgData name="Gerth Stølting Brodal" userId="04ef4784-6591-4f86-a140-f5c3b108582a" providerId="ADAL" clId="{3809ED79-EB5A-40DD-9E75-772DCC8FC85D}" dt="2023-03-26T19:23:33.055" v="44" actId="680"/>
        <pc:sldMkLst>
          <pc:docMk/>
          <pc:sldMk cId="4084061401" sldId="779"/>
        </pc:sldMkLst>
      </pc:sldChg>
      <pc:sldChg chg="addSp delSp modSp add mod modNotesTx">
        <pc:chgData name="Gerth Stølting Brodal" userId="04ef4784-6591-4f86-a140-f5c3b108582a" providerId="ADAL" clId="{3809ED79-EB5A-40DD-9E75-772DCC8FC85D}" dt="2023-03-30T12:25:12.879" v="1864" actId="20577"/>
        <pc:sldMkLst>
          <pc:docMk/>
          <pc:sldMk cId="1662618417" sldId="780"/>
        </pc:sldMkLst>
        <pc:spChg chg="add mod">
          <ac:chgData name="Gerth Stølting Brodal" userId="04ef4784-6591-4f86-a140-f5c3b108582a" providerId="ADAL" clId="{3809ED79-EB5A-40DD-9E75-772DCC8FC85D}" dt="2023-03-30T11:45:09.805" v="1762" actId="14100"/>
          <ac:spMkLst>
            <pc:docMk/>
            <pc:sldMk cId="1662618417" sldId="780"/>
            <ac:spMk id="2" creationId="{711CF0A8-B6A0-2B98-4A57-F31266A842FA}"/>
          </ac:spMkLst>
        </pc:spChg>
        <pc:spChg chg="mod">
          <ac:chgData name="Gerth Stølting Brodal" userId="04ef4784-6591-4f86-a140-f5c3b108582a" providerId="ADAL" clId="{3809ED79-EB5A-40DD-9E75-772DCC8FC85D}" dt="2023-03-30T11:06:30.305" v="1359" actId="6549"/>
          <ac:spMkLst>
            <pc:docMk/>
            <pc:sldMk cId="1662618417" sldId="78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3809ED79-EB5A-40DD-9E75-772DCC8FC85D}" dt="2023-03-30T11:44:56.296" v="1751" actId="6549"/>
          <ac:spMkLst>
            <pc:docMk/>
            <pc:sldMk cId="1662618417" sldId="78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3809ED79-EB5A-40DD-9E75-772DCC8FC85D}" dt="2023-03-30T11:46:46.478" v="1779" actId="20577"/>
          <ac:graphicFrameMkLst>
            <pc:docMk/>
            <pc:sldMk cId="1662618417" sldId="780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3809ED79-EB5A-40DD-9E75-772DCC8FC85D}" dt="2023-03-30T11:15:30.221" v="1371" actId="478"/>
          <ac:picMkLst>
            <pc:docMk/>
            <pc:sldMk cId="1662618417" sldId="78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3809ED79-EB5A-40DD-9E75-772DCC8FC85D}" dt="2023-03-30T11:39:08.653" v="1711" actId="478"/>
          <ac:picMkLst>
            <pc:docMk/>
            <pc:sldMk cId="1662618417" sldId="780"/>
            <ac:picMk id="8" creationId="{397F6794-1E99-8B0B-A3B4-B1612F58A37B}"/>
          </ac:picMkLst>
        </pc:picChg>
        <pc:picChg chg="add mod">
          <ac:chgData name="Gerth Stølting Brodal" userId="04ef4784-6591-4f86-a140-f5c3b108582a" providerId="ADAL" clId="{3809ED79-EB5A-40DD-9E75-772DCC8FC85D}" dt="2023-03-30T11:44:47.617" v="1748" actId="1076"/>
          <ac:picMkLst>
            <pc:docMk/>
            <pc:sldMk cId="1662618417" sldId="780"/>
            <ac:picMk id="10" creationId="{48998940-115A-4192-11B8-C321EBE35A73}"/>
          </ac:picMkLst>
        </pc:picChg>
      </pc:sldChg>
      <pc:sldChg chg="addSp delSp modSp new del mod">
        <pc:chgData name="Gerth Stølting Brodal" userId="04ef4784-6591-4f86-a140-f5c3b108582a" providerId="ADAL" clId="{3809ED79-EB5A-40DD-9E75-772DCC8FC85D}" dt="2023-03-30T11:05:31.292" v="1301" actId="47"/>
        <pc:sldMkLst>
          <pc:docMk/>
          <pc:sldMk cId="1548554082" sldId="781"/>
        </pc:sldMkLst>
        <pc:spChg chg="del mod">
          <ac:chgData name="Gerth Stølting Brodal" userId="04ef4784-6591-4f86-a140-f5c3b108582a" providerId="ADAL" clId="{3809ED79-EB5A-40DD-9E75-772DCC8FC85D}" dt="2023-03-30T11:05:23.995" v="1299" actId="21"/>
          <ac:spMkLst>
            <pc:docMk/>
            <pc:sldMk cId="1548554082" sldId="781"/>
            <ac:spMk id="3" creationId="{A7BDB7D3-22EE-AF70-A557-97731AF1C9F0}"/>
          </ac:spMkLst>
        </pc:spChg>
        <pc:spChg chg="add mod">
          <ac:chgData name="Gerth Stølting Brodal" userId="04ef4784-6591-4f86-a140-f5c3b108582a" providerId="ADAL" clId="{3809ED79-EB5A-40DD-9E75-772DCC8FC85D}" dt="2023-03-30T11:05:23.995" v="1299" actId="21"/>
          <ac:spMkLst>
            <pc:docMk/>
            <pc:sldMk cId="1548554082" sldId="781"/>
            <ac:spMk id="5" creationId="{0F6A4B63-1AAD-15FC-9208-E30CD7E585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Matpllotlib</a:t>
            </a:r>
            <a:r>
              <a:rPr lang="da-DK" dirty="0"/>
              <a:t> and </a:t>
            </a:r>
            <a:r>
              <a:rPr lang="da-DK" dirty="0" err="1"/>
              <a:t>Jupyter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to options –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more Python </a:t>
            </a:r>
            <a:r>
              <a:rPr lang="da-DK" dirty="0" err="1"/>
              <a:t>libraries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.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8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update and remove shown objects with </a:t>
            </a:r>
            <a:r>
              <a:rPr lang="en-US" b="1" dirty="0"/>
              <a:t>.</a:t>
            </a:r>
            <a:r>
              <a:rPr lang="en-US" b="1" dirty="0" err="1"/>
              <a:t>set_data</a:t>
            </a:r>
            <a:r>
              <a:rPr lang="en-US" dirty="0"/>
              <a:t> and </a:t>
            </a:r>
            <a:r>
              <a:rPr lang="en-US" b="1" dirty="0"/>
              <a:t>.remove</a:t>
            </a:r>
          </a:p>
          <a:p>
            <a:endParaRPr lang="da-DK" dirty="0"/>
          </a:p>
          <a:p>
            <a:r>
              <a:rPr lang="da-DK" dirty="0"/>
              <a:t>x = </a:t>
            </a:r>
            <a:r>
              <a:rPr lang="da-DK" dirty="0" err="1"/>
              <a:t>plt.plot</a:t>
            </a:r>
            <a:r>
              <a:rPr lang="da-DK" dirty="0"/>
              <a:t>([0,1],[0.5,0.5])</a:t>
            </a:r>
          </a:p>
          <a:p>
            <a:r>
              <a:rPr lang="da-DK" dirty="0"/>
              <a:t>x</a:t>
            </a:r>
          </a:p>
          <a:p>
            <a:r>
              <a:rPr lang="da-DK" dirty="0"/>
              <a:t>[&lt;matplotlib.lines.Line2D </a:t>
            </a:r>
            <a:r>
              <a:rPr lang="da-DK" dirty="0" err="1"/>
              <a:t>object</a:t>
            </a:r>
            <a:r>
              <a:rPr lang="da-DK" dirty="0"/>
              <a:t> at 0x000001CD9AF2BF50&gt;]</a:t>
            </a:r>
          </a:p>
          <a:p>
            <a:r>
              <a:rPr lang="da-DK" dirty="0"/>
              <a:t>x[0].</a:t>
            </a:r>
            <a:r>
              <a:rPr lang="da-DK" b="1" dirty="0" err="1"/>
              <a:t>set_data</a:t>
            </a:r>
            <a:r>
              <a:rPr lang="da-DK" dirty="0"/>
              <a:t>([0,1],[0.25,0.5])</a:t>
            </a:r>
          </a:p>
          <a:p>
            <a:r>
              <a:rPr lang="da-DK" dirty="0"/>
              <a:t>x[0].</a:t>
            </a:r>
            <a:r>
              <a:rPr lang="da-DK" b="1" dirty="0" err="1"/>
              <a:t>remove</a:t>
            </a:r>
            <a:r>
              <a:rPr lang="da-DK" dirty="0"/>
              <a:t>()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&lt; Python 3.11 - </a:t>
            </a:r>
            <a:r>
              <a:rPr lang="da-DK" dirty="0" err="1"/>
              <a:t>FuncAnimation</a:t>
            </a:r>
            <a:r>
              <a:rPr lang="da-DK" dirty="0"/>
              <a:t> returns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endParaRPr lang="da-DK" baseline="0" dirty="0"/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also integrated in e.g. </a:t>
            </a:r>
            <a:r>
              <a:rPr lang="en-US" b="1" dirty="0"/>
              <a:t>Visual Studio Code</a:t>
            </a:r>
          </a:p>
          <a:p>
            <a:endParaRPr lang="en-US" dirty="0"/>
          </a:p>
          <a:p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0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PyPlot</a:t>
            </a:r>
            <a:r>
              <a:rPr lang="da-DK" b="1" dirty="0"/>
              <a:t> = </a:t>
            </a:r>
            <a:r>
              <a:rPr lang="da-DK" b="1" dirty="0" err="1"/>
              <a:t>module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matplotlib</a:t>
            </a:r>
            <a:endParaRPr lang="da-DK" dirty="0"/>
          </a:p>
          <a:p>
            <a:endParaRPr lang="da-DK" dirty="0"/>
          </a:p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/>
              <a:t>magenta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more information: https://kursuskatalog.au.dk/en/course/120246/Data-Visualization</a:t>
            </a:r>
          </a:p>
          <a:p>
            <a:endParaRPr lang="da-DK" dirty="0"/>
          </a:p>
          <a:p>
            <a:r>
              <a:rPr lang="da-DK" dirty="0"/>
              <a:t> Hans-Jörg </a:t>
            </a:r>
            <a:r>
              <a:rPr lang="da-DK" dirty="0" err="1"/>
              <a:t>recommends</a:t>
            </a:r>
            <a:r>
              <a:rPr lang="da-DK" dirty="0"/>
              <a:t>  BOKEH </a:t>
            </a:r>
            <a:r>
              <a:rPr lang="da-DK" dirty="0" err="1"/>
              <a:t>good</a:t>
            </a:r>
            <a:r>
              <a:rPr lang="da-DK" dirty="0"/>
              <a:t> for </a:t>
            </a:r>
            <a:r>
              <a:rPr lang="da-DK" dirty="0" err="1"/>
              <a:t>interactive</a:t>
            </a:r>
            <a:r>
              <a:rPr lang="da-DK" dirty="0"/>
              <a:t> </a:t>
            </a:r>
            <a:r>
              <a:rPr lang="da-DK" dirty="0" err="1"/>
              <a:t>visualizations</a:t>
            </a:r>
            <a:endParaRPr lang="da-DK" dirty="0"/>
          </a:p>
          <a:p>
            <a:r>
              <a:rPr lang="da-DK" dirty="0"/>
              <a:t>    Python </a:t>
            </a:r>
            <a:r>
              <a:rPr lang="da-DK" dirty="0" err="1"/>
              <a:t>backend</a:t>
            </a:r>
            <a:r>
              <a:rPr lang="da-DK" dirty="0"/>
              <a:t> =&gt; </a:t>
            </a:r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frontend</a:t>
            </a:r>
            <a:r>
              <a:rPr lang="da-DK" dirty="0"/>
              <a:t> (via </a:t>
            </a:r>
            <a:r>
              <a:rPr lang="da-DK" dirty="0" err="1"/>
              <a:t>Json</a:t>
            </a:r>
            <a:r>
              <a:rPr lang="da-DK" dirty="0"/>
              <a:t>),</a:t>
            </a:r>
          </a:p>
          <a:p>
            <a:r>
              <a:rPr lang="da-DK" dirty="0"/>
              <a:t>   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inject</a:t>
            </a:r>
            <a:r>
              <a:rPr lang="da-DK" dirty="0"/>
              <a:t> (</a:t>
            </a:r>
            <a:r>
              <a:rPr lang="da-DK" dirty="0" err="1"/>
              <a:t>Javascript</a:t>
            </a:r>
            <a:r>
              <a:rPr lang="da-DK" dirty="0"/>
              <a:t>)</a:t>
            </a:r>
          </a:p>
          <a:p>
            <a:r>
              <a:rPr lang="da-DK" dirty="0"/>
              <a:t>    </a:t>
            </a:r>
            <a:r>
              <a:rPr lang="da-DK" dirty="0" err="1"/>
              <a:t>uses</a:t>
            </a:r>
            <a:r>
              <a:rPr lang="da-DK" dirty="0"/>
              <a:t> "</a:t>
            </a:r>
            <a:r>
              <a:rPr lang="da-DK" dirty="0" err="1"/>
              <a:t>listeners</a:t>
            </a:r>
            <a:r>
              <a:rPr lang="da-DK" dirty="0"/>
              <a:t>" to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9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minimize(lambda x: (x[1] - 4) ** 2 + (x[0] - 3) ** 2, [(0, 0)])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2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  <a:p>
            <a:r>
              <a:rPr lang="en-US" dirty="0"/>
              <a:t>Note that function </a:t>
            </a:r>
            <a:r>
              <a:rPr lang="en-US" dirty="0" err="1"/>
              <a:t>max_distance</a:t>
            </a:r>
            <a:r>
              <a:rPr lang="en-US" dirty="0"/>
              <a:t> is called above its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plt.contour</a:t>
            </a:r>
            <a:r>
              <a:rPr lang="en-US" dirty="0"/>
              <a:t> returns “</a:t>
            </a:r>
            <a:r>
              <a:rPr lang="en-US" dirty="0" err="1"/>
              <a:t>contour.QuadContourSet</a:t>
            </a:r>
            <a:r>
              <a:rPr lang="en-US"/>
              <a:t>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7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plt.pie</a:t>
            </a:r>
            <a:r>
              <a:rPr lang="en-US" dirty="0"/>
              <a:t> is called </a:t>
            </a:r>
            <a:r>
              <a:rPr lang="en-US" b="1" dirty="0"/>
              <a:t>without shadow=True</a:t>
            </a:r>
          </a:p>
          <a:p>
            <a:r>
              <a:rPr lang="en-US" b="0" dirty="0"/>
              <a:t>Note: if no </a:t>
            </a:r>
            <a:r>
              <a:rPr lang="en-US" b="0" dirty="0" err="1"/>
              <a:t>autpct</a:t>
            </a:r>
            <a:r>
              <a:rPr lang="en-US" b="0" dirty="0"/>
              <a:t> is given as argument, no </a:t>
            </a:r>
            <a:r>
              <a:rPr lang="en-US" b="0" dirty="0" err="1"/>
              <a:t>autotexts</a:t>
            </a:r>
            <a:r>
              <a:rPr lang="en-US" b="0" dirty="0"/>
              <a:t> is returned</a:t>
            </a:r>
          </a:p>
          <a:p>
            <a:r>
              <a:rPr lang="en-US" dirty="0"/>
              <a:t>Can color and place each shadow independently, e.g. </a:t>
            </a:r>
            <a:r>
              <a:rPr lang="en-US" dirty="0" err="1"/>
              <a:t>facecolor</a:t>
            </a:r>
            <a:r>
              <a:rPr lang="en-US" dirty="0"/>
              <a:t> = pie._</a:t>
            </a:r>
            <a:r>
              <a:rPr lang="en-US" dirty="0" err="1"/>
              <a:t>facecolor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isinteractiv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github.com/adam-p/markdown-here/wiki/Markdown-Cheatshe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sults?search_query=jupyter+pyth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altair-viz.github.io/" TargetMode="External"/><Relationship Id="rId7" Type="http://schemas.openxmlformats.org/officeDocument/2006/relationships/hyperlink" Target="https://demo.bokeh.org/movi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plotly.com/python/" TargetMode="External"/><Relationship Id="rId4" Type="http://schemas.openxmlformats.org/officeDocument/2006/relationships/hyperlink" Target="http://bokeh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hyperlink" Target="https://docs.scipy.org/doc/scipy/reference/generated/scipy.optimize.minimize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0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catter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colors/colormap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atches.Shadow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47330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866"/>
              </p:ext>
            </p:extLst>
          </p:nvPr>
        </p:nvGraphicFramePr>
        <p:xfrm>
          <a:off x="193815" y="167640"/>
          <a:ext cx="44738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i: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plt.title('linear’)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33B1D8-7361-ED22-BBAB-1E142E48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10" y="1028700"/>
            <a:ext cx="5451711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ACF-D7E3-E6E2-2A48-D2A3F153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2ABC-D95B-928D-6D26-DE7518A4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012"/>
            <a:ext cx="7890164" cy="1592950"/>
          </a:xfrm>
        </p:spPr>
        <p:txBody>
          <a:bodyPr/>
          <a:lstStyle/>
          <a:p>
            <a:r>
              <a:rPr lang="en-US" dirty="0"/>
              <a:t>Useful when developing plot from Python shell </a:t>
            </a:r>
          </a:p>
          <a:p>
            <a:r>
              <a:rPr lang="da-DK" dirty="0" err="1"/>
              <a:t>Automatically</a:t>
            </a:r>
            <a:r>
              <a:rPr lang="da-DK" dirty="0"/>
              <a:t> shows / </a:t>
            </a:r>
            <a:r>
              <a:rPr lang="da-DK" dirty="0" err="1"/>
              <a:t>updates</a:t>
            </a:r>
            <a:r>
              <a:rPr lang="da-DK" dirty="0"/>
              <a:t> plot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333161-8D78-76D3-73E8-AA527311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7364"/>
              </p:ext>
            </p:extLst>
          </p:nvPr>
        </p:nvGraphicFramePr>
        <p:xfrm>
          <a:off x="838200" y="1825625"/>
          <a:ext cx="749014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l-PL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Enable interactive mode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[0, 1], label='up')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Shows plot immediately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[1, 0], label='down')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line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plt.legend(loc='upper right')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legend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ioff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Disable interactive mode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A98CC-5D25-D10D-6A34-3EB83CEE00F5}"/>
              </a:ext>
            </a:extLst>
          </p:cNvPr>
          <p:cNvSpPr txBox="1"/>
          <p:nvPr/>
        </p:nvSpPr>
        <p:spPr>
          <a:xfrm>
            <a:off x="3835044" y="6441359"/>
            <a:ext cx="8305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https://matplotlib.org/stable/api/_as_gen/matplotlib.pyplot.isinteractive.html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BD084-C701-66D6-61D4-653EA048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332" y="228055"/>
            <a:ext cx="2511020" cy="1986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E0DCD-BDB2-E1F3-1925-D927A0139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332" y="2272852"/>
            <a:ext cx="2511020" cy="1986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BD08C8-2DA9-1A0A-2128-62D1B4DC7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332" y="4317649"/>
            <a:ext cx="2511020" cy="1986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CB4D85-9A3A-5E54-2C17-FE596DC80C45}"/>
              </a:ext>
            </a:extLst>
          </p:cNvPr>
          <p:cNvCxnSpPr>
            <a:cxnSpLocks/>
          </p:cNvCxnSpPr>
          <p:nvPr/>
        </p:nvCxnSpPr>
        <p:spPr>
          <a:xfrm flipV="1">
            <a:off x="7987677" y="1221326"/>
            <a:ext cx="1373733" cy="14424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3467D-2619-02A8-174B-19B3B930B32C}"/>
              </a:ext>
            </a:extLst>
          </p:cNvPr>
          <p:cNvCxnSpPr>
            <a:cxnSpLocks/>
          </p:cNvCxnSpPr>
          <p:nvPr/>
        </p:nvCxnSpPr>
        <p:spPr>
          <a:xfrm>
            <a:off x="7430299" y="2907612"/>
            <a:ext cx="1931111" cy="251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81B97D-8915-54B0-B4BD-62DFECE93E74}"/>
              </a:ext>
            </a:extLst>
          </p:cNvPr>
          <p:cNvCxnSpPr>
            <a:cxnSpLocks/>
          </p:cNvCxnSpPr>
          <p:nvPr/>
        </p:nvCxnSpPr>
        <p:spPr>
          <a:xfrm>
            <a:off x="7666892" y="3147775"/>
            <a:ext cx="1694518" cy="2006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0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91663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.90,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  lw=2,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(hour   / 12, .50,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lw=8, solid_capstyle='round'))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clock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UTZ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09" y="49917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129" y="152399"/>
          <a:ext cx="489458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points.append(point(frame))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(*points[-1])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animation =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9809" y="42937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30417" y="52081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17165" y="5546035"/>
            <a:ext cx="868020" cy="269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53621"/>
              </p:ext>
            </p:extLst>
          </p:nvPr>
        </p:nvGraphicFramePr>
        <p:xfrm>
          <a:off x="760512" y="2617841"/>
          <a:ext cx="4395598" cy="372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output of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70850487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shift-O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baseline="0" dirty="0"/>
                        <a:t> scrollbar on </a:t>
                      </a:r>
                      <a:r>
                        <a:rPr lang="da-DK" sz="1200" b="0" baseline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r>
                        <a:rPr lang="da-DK" sz="1200" b="0" baseline="0" dirty="0"/>
                        <a:t> (long output)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072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8067"/>
              </p:ext>
            </p:extLst>
          </p:nvPr>
        </p:nvGraphicFramePr>
        <p:xfrm>
          <a:off x="628227" y="3332773"/>
          <a:ext cx="4395598" cy="218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-f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command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palette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2949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notebook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886900"/>
            <a:ext cx="9213850" cy="5777371"/>
          </a:xfrm>
        </p:spPr>
        <p:txBody>
          <a:bodyPr>
            <a:normAutofit/>
          </a:bodyPr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r>
              <a:rPr lang="en-US" dirty="0"/>
              <a:t>IDEs with Notebook support: VS Code, Spyder, PyCharm</a:t>
            </a:r>
          </a:p>
          <a:p>
            <a:r>
              <a:rPr lang="en-US" dirty="0"/>
              <a:t>Online </a:t>
            </a:r>
            <a:r>
              <a:rPr lang="en-US" dirty="0" err="1"/>
              <a:t>Jupyter</a:t>
            </a:r>
            <a:r>
              <a:rPr lang="en-US" dirty="0"/>
              <a:t> Notebook with no setup: </a:t>
            </a:r>
            <a:r>
              <a:rPr lang="en-US" dirty="0" err="1">
                <a:hlinkClick r:id="rId2"/>
              </a:rPr>
              <a:t>colab.google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6166721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5197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E3A2-11C2-7A3D-2786-C3DDDFC1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Visualization</a:t>
            </a:r>
            <a:r>
              <a:rPr lang="da-DK" dirty="0"/>
              <a:t> </a:t>
            </a:r>
            <a:r>
              <a:rPr lang="da-DK" dirty="0" err="1"/>
              <a:t>libraries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D978-B1D1-BFD9-1F9E-8F3513BB9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9956"/>
            <a:ext cx="5035658" cy="2420911"/>
          </a:xfrm>
        </p:spPr>
        <p:txBody>
          <a:bodyPr>
            <a:normAutofit/>
          </a:bodyPr>
          <a:lstStyle/>
          <a:p>
            <a:r>
              <a:rPr lang="da-DK" dirty="0"/>
              <a:t>Altair - </a:t>
            </a:r>
            <a:r>
              <a:rPr lang="da-DK" dirty="0">
                <a:hlinkClick r:id="rId3"/>
              </a:rPr>
              <a:t>altair-viz.github.io</a:t>
            </a:r>
            <a:endParaRPr lang="da-DK" dirty="0"/>
          </a:p>
          <a:p>
            <a:r>
              <a:rPr lang="da-DK" dirty="0" err="1"/>
              <a:t>Bokeh</a:t>
            </a:r>
            <a:r>
              <a:rPr lang="da-DK" dirty="0"/>
              <a:t> - </a:t>
            </a:r>
            <a:r>
              <a:rPr lang="da-DK" dirty="0">
                <a:hlinkClick r:id="rId4"/>
              </a:rPr>
              <a:t>bokeh.org</a:t>
            </a:r>
            <a:endParaRPr lang="da-DK" dirty="0"/>
          </a:p>
          <a:p>
            <a:r>
              <a:rPr lang="da-DK" dirty="0" err="1"/>
              <a:t>Plotly</a:t>
            </a:r>
            <a:r>
              <a:rPr lang="da-DK" dirty="0"/>
              <a:t> - </a:t>
            </a:r>
            <a:r>
              <a:rPr lang="da-DK" dirty="0">
                <a:hlinkClick r:id="rId5"/>
              </a:rPr>
              <a:t>plotly.com/</a:t>
            </a:r>
            <a:r>
              <a:rPr lang="da-DK" dirty="0" err="1">
                <a:hlinkClick r:id="rId5"/>
              </a:rPr>
              <a:t>python</a:t>
            </a:r>
            <a:endParaRPr lang="da-DK" dirty="0"/>
          </a:p>
          <a:p>
            <a:r>
              <a:rPr lang="da-DK" dirty="0" err="1"/>
              <a:t>Seaborn</a:t>
            </a:r>
            <a:r>
              <a:rPr lang="da-DK" dirty="0"/>
              <a:t> - </a:t>
            </a:r>
            <a:r>
              <a:rPr lang="da-DK" dirty="0">
                <a:hlinkClick r:id="rId6"/>
              </a:rPr>
              <a:t>seaborn.pydata.org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B97FD-DF81-2EDA-0B66-64453332E454}"/>
              </a:ext>
            </a:extLst>
          </p:cNvPr>
          <p:cNvSpPr txBox="1"/>
          <p:nvPr/>
        </p:nvSpPr>
        <p:spPr>
          <a:xfrm>
            <a:off x="6357612" y="6366815"/>
            <a:ext cx="524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>
                <a:hlinkClick r:id="rId7"/>
              </a:rPr>
              <a:t>demo.bokeh.org/</a:t>
            </a:r>
            <a:r>
              <a:rPr lang="da-DK" dirty="0" err="1">
                <a:hlinkClick r:id="rId7"/>
              </a:rPr>
              <a:t>movies</a:t>
            </a:r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6751-D7C5-E765-0F21-691D52828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612" y="1443176"/>
            <a:ext cx="5247563" cy="4923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033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3723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 ** 2 + 10 * sin(x)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[f(x)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optimization solvers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60632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441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19729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ax.set_aspect('equal')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3119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 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'b.-')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96615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max([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points])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/>
          <a:srcRect l="9870" t="14015" r="15437" b="11611"/>
          <a:stretch/>
        </p:blipFill>
        <p:spPr>
          <a:xfrm>
            <a:off x="6952406" y="1678849"/>
            <a:ext cx="5200035" cy="304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5832"/>
              </p:ext>
            </p:extLst>
          </p:nvPr>
        </p:nvGraphicFramePr>
        <p:xfrm>
          <a:off x="217645" y="1482688"/>
          <a:ext cx="6302426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4"/>
              </a:rPr>
              <a:t>matplotlib.org/</a:t>
            </a:r>
            <a:r>
              <a:rPr lang="da-DK" dirty="0" err="1">
                <a:hlinkClick r:id="rId4"/>
              </a:rPr>
              <a:t>tutorials</a:t>
            </a:r>
            <a:r>
              <a:rPr lang="da-DK" dirty="0">
                <a:hlinkClick r:id="rId4"/>
              </a:rPr>
              <a:t>/</a:t>
            </a:r>
            <a:r>
              <a:rPr lang="da-DK" dirty="0" err="1">
                <a:hlinkClick r:id="rId4"/>
              </a:rPr>
              <a:t>colors</a:t>
            </a:r>
            <a:r>
              <a:rPr lang="da-DK" dirty="0">
                <a:hlinkClick r:id="rId4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62359" y="4565374"/>
            <a:ext cx="155287" cy="404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905" y="4944851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4825" y="1659657"/>
            <a:ext cx="1184148" cy="1376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997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211373" y="5632202"/>
            <a:ext cx="472731" cy="412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923296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897510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877867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877868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336869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316224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3724"/>
              </p:ext>
            </p:extLst>
          </p:nvPr>
        </p:nvGraphicFramePr>
        <p:xfrm>
          <a:off x="798443" y="2233193"/>
          <a:ext cx="599649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matplotlib-pie-shadow.py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texts, autotexts =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[1, 2, 2],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explode=(0.1, 0.1, 0.1),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autopct='%1.0f %%'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pie_shadow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patch, x-offset, y-offset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=0.3,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transparency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edge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._facecolor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fill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plt.gca().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add_patch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(pie_shadow)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19523" y="6378473"/>
            <a:ext cx="726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https://matplotlib.org/stable/api/_as_gen/matplotlib.patches.Shadow.html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 err="1"/>
              <a:t>Customizing</a:t>
            </a:r>
            <a:r>
              <a:rPr lang="da-DK" dirty="0"/>
              <a:t> Pie </a:t>
            </a:r>
            <a:r>
              <a:rPr lang="da-DK" dirty="0" err="1"/>
              <a:t>shadows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1CF0A8-B6A0-2B98-4A57-F31266A8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3" y="1191086"/>
            <a:ext cx="7008247" cy="935427"/>
          </a:xfrm>
        </p:spPr>
        <p:txBody>
          <a:bodyPr>
            <a:normAutofit/>
          </a:bodyPr>
          <a:lstStyle/>
          <a:p>
            <a:r>
              <a:rPr lang="en-US" dirty="0"/>
              <a:t>Need to do do it manually on each pie using </a:t>
            </a:r>
            <a:r>
              <a:rPr lang="en-US" dirty="0" err="1"/>
              <a:t>matplotlib.patches.Shadow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98940-115A-4192-11B8-C321EBE3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069" y="1550106"/>
            <a:ext cx="4129580" cy="4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51221</TotalTime>
  <Words>8178</Words>
  <Application>Microsoft Office PowerPoint</Application>
  <PresentationFormat>Widescreen</PresentationFormat>
  <Paragraphs>918</Paragraphs>
  <Slides>47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Customizing Pie shadows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Interactive mode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PowerPoint Presentation</vt:lpstr>
      <vt:lpstr>JupyterLab: A Next-Generation Notebook Interface</vt:lpstr>
      <vt:lpstr>Visualization libraries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2024-04-03T07:47:42Z</dcterms:modified>
</cp:coreProperties>
</file>