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49" r:id="rId34"/>
    <p:sldId id="778" r:id="rId35"/>
    <p:sldId id="417" r:id="rId36"/>
    <p:sldId id="776" r:id="rId37"/>
    <p:sldId id="411" r:id="rId38"/>
    <p:sldId id="410" r:id="rId39"/>
    <p:sldId id="412" r:id="rId40"/>
    <p:sldId id="514" r:id="rId41"/>
    <p:sldId id="413" r:id="rId42"/>
    <p:sldId id="750" r:id="rId43"/>
    <p:sldId id="751" r:id="rId44"/>
    <p:sldId id="775" r:id="rId45"/>
    <p:sldId id="414" r:id="rId46"/>
    <p:sldId id="774" r:id="rId4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ED79-EB5A-40DD-9E75-772DCC8FC85D}" v="22" dt="2023-03-30T08:48:47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 varScale="1">
        <p:scale>
          <a:sx n="69" d="100"/>
          <a:sy n="69" d="100"/>
        </p:scale>
        <p:origin x="90" y="99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  <pc:graphicFrameChg chg="add del mod">
          <ac:chgData name="Gerth Stølting Brodal" userId="04ef4784-6591-4f86-a140-f5c3b108582a" providerId="ADAL" clId="{3809ED79-EB5A-40DD-9E75-772DCC8FC85D}" dt="2023-03-30T08:27:47.507" v="532"/>
          <ac:graphicFrameMkLst>
            <pc:docMk/>
            <pc:sldMk cId="3420663450" sldId="776"/>
            <ac:graphicFrameMk id="3" creationId="{C7B39639-7243-E444-6504-412247289584}"/>
          </ac:graphicFrameMkLst>
        </pc:graphicFrameChg>
        <pc:cxnChg chg="mod">
          <ac:chgData name="Gerth Stølting Brodal" userId="04ef4784-6591-4f86-a140-f5c3b108582a" providerId="ADAL" clId="{3809ED79-EB5A-40DD-9E75-772DCC8FC85D}" dt="2023-03-30T08:27:34.984" v="530" actId="1037"/>
          <ac:cxnSpMkLst>
            <pc:docMk/>
            <pc:sldMk cId="3420663450" sldId="776"/>
            <ac:cxnSpMk id="1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  <pc:spChg chg="mod">
          <ac:chgData name="Gerth Stølting Brodal" userId="04ef4784-6591-4f86-a140-f5c3b108582a" providerId="ADAL" clId="{3809ED79-EB5A-40DD-9E75-772DCC8FC85D}" dt="2023-03-30T08:36:11.240" v="652" actId="20577"/>
          <ac:spMkLst>
            <pc:docMk/>
            <pc:sldMk cId="3229704608" sldId="779"/>
            <ac:spMk id="2" creationId="{D67C2ACF-D7E3-E6E2-2A48-D2A3F1536000}"/>
          </ac:spMkLst>
        </pc:spChg>
        <pc:spChg chg="mod">
          <ac:chgData name="Gerth Stølting Brodal" userId="04ef4784-6591-4f86-a140-f5c3b108582a" providerId="ADAL" clId="{3809ED79-EB5A-40DD-9E75-772DCC8FC85D}" dt="2023-03-30T10:39:22.308" v="1242" actId="20577"/>
          <ac:spMkLst>
            <pc:docMk/>
            <pc:sldMk cId="3229704608" sldId="779"/>
            <ac:spMk id="3" creationId="{8DB22ABC-D95B-928D-6D26-DE7518A4E940}"/>
          </ac:spMkLst>
        </pc:spChg>
        <pc:spChg chg="add mod">
          <ac:chgData name="Gerth Stølting Brodal" userId="04ef4784-6591-4f86-a140-f5c3b108582a" providerId="ADAL" clId="{3809ED79-EB5A-40DD-9E75-772DCC8FC85D}" dt="2023-03-30T08:36:07.111" v="648" actId="1076"/>
          <ac:spMkLst>
            <pc:docMk/>
            <pc:sldMk cId="3229704608" sldId="779"/>
            <ac:spMk id="8" creationId="{F4FA98CC-5D25-D10D-6A34-3EB83CEE00F5}"/>
          </ac:spMkLst>
        </pc:spChg>
        <pc:graphicFrameChg chg="add mod modGraphic">
          <ac:chgData name="Gerth Stølting Brodal" userId="04ef4784-6591-4f86-a140-f5c3b108582a" providerId="ADAL" clId="{3809ED79-EB5A-40DD-9E75-772DCC8FC85D}" dt="2023-03-30T08:50:42.824" v="1133" actId="14734"/>
          <ac:graphicFrameMkLst>
            <pc:docMk/>
            <pc:sldMk cId="3229704608" sldId="779"/>
            <ac:graphicFrameMk id="6" creationId="{BF333161-8D78-76D3-73E8-AA527311680E}"/>
          </ac:graphicFrameMkLst>
        </pc:graphicFrameChg>
        <pc:picChg chg="add del">
          <ac:chgData name="Gerth Stølting Brodal" userId="04ef4784-6591-4f86-a140-f5c3b108582a" providerId="ADAL" clId="{3809ED79-EB5A-40DD-9E75-772DCC8FC85D}" dt="2023-03-30T08:27:19.937" v="528" actId="22"/>
          <ac:picMkLst>
            <pc:docMk/>
            <pc:sldMk cId="3229704608" sldId="779"/>
            <ac:picMk id="5" creationId="{32984799-9DD4-5C25-E4A3-9B61EB6C1C56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0" creationId="{343BD084-C701-66D6-61D4-653EA048F35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2" creationId="{E0EE0DCD-BDB2-E1F3-1925-D927A01391D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4" creationId="{E0BD08C8-2DA9-1A0A-2128-62D1B4DC7DA9}"/>
          </ac:picMkLst>
        </pc:picChg>
        <pc:cxnChg chg="add mod">
          <ac:chgData name="Gerth Stølting Brodal" userId="04ef4784-6591-4f86-a140-f5c3b108582a" providerId="ADAL" clId="{3809ED79-EB5A-40DD-9E75-772DCC8FC85D}" dt="2023-03-30T08:49:13.903" v="1131" actId="14100"/>
          <ac:cxnSpMkLst>
            <pc:docMk/>
            <pc:sldMk cId="3229704608" sldId="779"/>
            <ac:cxnSpMk id="15" creationId="{B8CB4D85-9A3A-5E54-2C17-FE596DC80C45}"/>
          </ac:cxnSpMkLst>
        </pc:cxnChg>
        <pc:cxnChg chg="add mod">
          <ac:chgData name="Gerth Stølting Brodal" userId="04ef4784-6591-4f86-a140-f5c3b108582a" providerId="ADAL" clId="{3809ED79-EB5A-40DD-9E75-772DCC8FC85D}" dt="2023-03-30T08:49:07.820" v="1130" actId="14100"/>
          <ac:cxnSpMkLst>
            <pc:docMk/>
            <pc:sldMk cId="3229704608" sldId="779"/>
            <ac:cxnSpMk id="17" creationId="{5AB3467D-2619-02A8-174B-19B3B930B32C}"/>
          </ac:cxnSpMkLst>
        </pc:cxnChg>
        <pc:cxnChg chg="add mod">
          <ac:chgData name="Gerth Stølting Brodal" userId="04ef4784-6591-4f86-a140-f5c3b108582a" providerId="ADAL" clId="{3809ED79-EB5A-40DD-9E75-772DCC8FC85D}" dt="2023-03-30T08:49:02.825" v="1129" actId="14100"/>
          <ac:cxnSpMkLst>
            <pc:docMk/>
            <pc:sldMk cId="3229704608" sldId="779"/>
            <ac:cxnSpMk id="19" creationId="{2381B97D-8915-54B0-B4BD-62DFECE93E74}"/>
          </ac:cxnSpMkLst>
        </pc:cxnChg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  <pc:spChg chg="add mod">
          <ac:chgData name="Gerth Stølting Brodal" userId="04ef4784-6591-4f86-a140-f5c3b108582a" providerId="ADAL" clId="{3809ED79-EB5A-40DD-9E75-772DCC8FC85D}" dt="2023-03-30T11:45:09.805" v="1762" actId="14100"/>
          <ac:spMkLst>
            <pc:docMk/>
            <pc:sldMk cId="1662618417" sldId="780"/>
            <ac:spMk id="2" creationId="{711CF0A8-B6A0-2B98-4A57-F31266A842FA}"/>
          </ac:spMkLst>
        </pc:spChg>
        <pc:spChg chg="mod">
          <ac:chgData name="Gerth Stølting Brodal" userId="04ef4784-6591-4f86-a140-f5c3b108582a" providerId="ADAL" clId="{3809ED79-EB5A-40DD-9E75-772DCC8FC85D}" dt="2023-03-30T11:06:30.305" v="1359" actId="6549"/>
          <ac:spMkLst>
            <pc:docMk/>
            <pc:sldMk cId="1662618417" sldId="78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3809ED79-EB5A-40DD-9E75-772DCC8FC85D}" dt="2023-03-30T11:44:56.296" v="1751" actId="6549"/>
          <ac:spMkLst>
            <pc:docMk/>
            <pc:sldMk cId="1662618417" sldId="78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3809ED79-EB5A-40DD-9E75-772DCC8FC85D}" dt="2023-03-30T11:46:46.478" v="1779" actId="20577"/>
          <ac:graphicFrameMkLst>
            <pc:docMk/>
            <pc:sldMk cId="1662618417" sldId="780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3809ED79-EB5A-40DD-9E75-772DCC8FC85D}" dt="2023-03-30T11:15:30.221" v="1371" actId="478"/>
          <ac:picMkLst>
            <pc:docMk/>
            <pc:sldMk cId="1662618417" sldId="78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3809ED79-EB5A-40DD-9E75-772DCC8FC85D}" dt="2023-03-30T11:39:08.653" v="1711" actId="478"/>
          <ac:picMkLst>
            <pc:docMk/>
            <pc:sldMk cId="1662618417" sldId="780"/>
            <ac:picMk id="8" creationId="{397F6794-1E99-8B0B-A3B4-B1612F58A37B}"/>
          </ac:picMkLst>
        </pc:picChg>
        <pc:picChg chg="add mod">
          <ac:chgData name="Gerth Stølting Brodal" userId="04ef4784-6591-4f86-a140-f5c3b108582a" providerId="ADAL" clId="{3809ED79-EB5A-40DD-9E75-772DCC8FC85D}" dt="2023-03-30T11:44:47.617" v="1748" actId="1076"/>
          <ac:picMkLst>
            <pc:docMk/>
            <pc:sldMk cId="1662618417" sldId="780"/>
            <ac:picMk id="10" creationId="{48998940-115A-4192-11B8-C321EBE35A73}"/>
          </ac:picMkLst>
        </pc:picChg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  <pc:spChg chg="del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3" creationId="{A7BDB7D3-22EE-AF70-A557-97731AF1C9F0}"/>
          </ac:spMkLst>
        </pc:spChg>
        <pc:spChg chg="add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5" creationId="{0F6A4B63-1AAD-15FC-9208-E30CD7E58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</a:t>
            </a:r>
            <a:r>
              <a:rPr lang="en-US" b="0"/>
              <a:t>: if </a:t>
            </a:r>
            <a:r>
              <a:rPr lang="en-US" b="0" dirty="0"/>
              <a:t>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50407</TotalTime>
  <Words>8043</Words>
  <Application>Microsoft Office PowerPoint</Application>
  <PresentationFormat>Widescreen</PresentationFormat>
  <Paragraphs>900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2023-03-30T12:25:13Z</dcterms:modified>
</cp:coreProperties>
</file>