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63" r:id="rId17"/>
    <p:sldId id="565" r:id="rId18"/>
    <p:sldId id="566" r:id="rId19"/>
    <p:sldId id="567" r:id="rId20"/>
    <p:sldId id="544" r:id="rId21"/>
    <p:sldId id="55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D98B7-9159-4FE3-84D8-FAE8F6B9861E}" v="29" dt="2022-02-19T10:49:5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4421" autoAdjust="0"/>
    <p:restoredTop sz="85960" autoAdjust="0"/>
  </p:normalViewPr>
  <p:slideViewPr>
    <p:cSldViewPr snapToGrid="0">
      <p:cViewPr varScale="1">
        <p:scale>
          <a:sx n="55" d="100"/>
          <a:sy n="55" d="100"/>
        </p:scale>
        <p:origin x="1488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25222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 dirty="0"/>
                        <a:t>list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71745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{('a',('b','c')),('a',('c','b')),('b',('a','c')),...,('c',('b','a’))}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{('c',('b','a')),('c',('a','b')),('a',('c','b’)),...,('b',('a','c'))}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eq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__() </a:t>
            </a:r>
            <a:r>
              <a:rPr lang="en-US" dirty="0"/>
              <a:t>method to check for equality with “==”.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607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</a:t>
            </a:r>
            <a:r>
              <a:rPr lang="da-DK" dirty="0" err="1"/>
              <a:t>Key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present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.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if present.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0407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print("Key", key, "has value",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79835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12837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{name: idx for idx, name in enumerate(names, start=1)}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25773</TotalTime>
  <Words>3559</Words>
  <Application>Microsoft Office PowerPoint</Application>
  <PresentationFormat>Widescreen</PresentationFormat>
  <Paragraphs>451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893</cp:revision>
  <dcterms:created xsi:type="dcterms:W3CDTF">2017-10-19T06:54:16Z</dcterms:created>
  <dcterms:modified xsi:type="dcterms:W3CDTF">2022-11-19T13:33:52Z</dcterms:modified>
</cp:coreProperties>
</file>