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D07A7-7ECE-4FDC-A8AE-477E2DA1B472}" v="4" dt="2024-04-24T07:43:58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78" d="100"/>
          <a:sy n="78" d="100"/>
        </p:scale>
        <p:origin x="490" y="8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F1D07A7-7ECE-4FDC-A8AE-477E2DA1B472}"/>
    <pc:docChg chg="undo custSel modSld">
      <pc:chgData name="Gerth Stølting Brodal" userId="04ef4784-6591-4f86-a140-f5c3b108582a" providerId="ADAL" clId="{0F1D07A7-7ECE-4FDC-A8AE-477E2DA1B472}" dt="2024-04-25T13:59:44.565" v="520" actId="20577"/>
      <pc:docMkLst>
        <pc:docMk/>
      </pc:docMkLst>
      <pc:sldChg chg="modSp mod">
        <pc:chgData name="Gerth Stølting Brodal" userId="04ef4784-6591-4f86-a140-f5c3b108582a" providerId="ADAL" clId="{0F1D07A7-7ECE-4FDC-A8AE-477E2DA1B472}" dt="2024-04-24T07:14:05.663" v="34" actId="113"/>
        <pc:sldMkLst>
          <pc:docMk/>
          <pc:sldMk cId="1106615606" sldId="703"/>
        </pc:sldMkLst>
        <pc:spChg chg="mod">
          <ac:chgData name="Gerth Stølting Brodal" userId="04ef4784-6591-4f86-a140-f5c3b108582a" providerId="ADAL" clId="{0F1D07A7-7ECE-4FDC-A8AE-477E2DA1B472}" dt="2024-04-24T07:14:05.663" v="34" actId="113"/>
          <ac:spMkLst>
            <pc:docMk/>
            <pc:sldMk cId="1106615606" sldId="703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0F1D07A7-7ECE-4FDC-A8AE-477E2DA1B472}" dt="2024-04-24T07:09:06.027" v="33" actId="14100"/>
          <ac:spMkLst>
            <pc:docMk/>
            <pc:sldMk cId="1106615606" sldId="703"/>
            <ac:spMk id="7" creationId="{00000000-0000-0000-0000-000000000000}"/>
          </ac:spMkLst>
        </pc:spChg>
      </pc:sldChg>
      <pc:sldChg chg="modSp mod">
        <pc:chgData name="Gerth Stølting Brodal" userId="04ef4784-6591-4f86-a140-f5c3b108582a" providerId="ADAL" clId="{0F1D07A7-7ECE-4FDC-A8AE-477E2DA1B472}" dt="2024-04-24T07:18:01.102" v="36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0F1D07A7-7ECE-4FDC-A8AE-477E2DA1B472}" dt="2024-04-24T07:18:01.102" v="36" actId="20577"/>
          <ac:spMkLst>
            <pc:docMk/>
            <pc:sldMk cId="2218329389" sldId="704"/>
            <ac:spMk id="3" creationId="{00000000-0000-0000-0000-000000000000}"/>
          </ac:spMkLst>
        </pc:spChg>
      </pc:sldChg>
      <pc:sldChg chg="addSp delSp modSp mod modNotesTx">
        <pc:chgData name="Gerth Stølting Brodal" userId="04ef4784-6591-4f86-a140-f5c3b108582a" providerId="ADAL" clId="{0F1D07A7-7ECE-4FDC-A8AE-477E2DA1B472}" dt="2024-04-25T13:59:44.565" v="520" actId="20577"/>
        <pc:sldMkLst>
          <pc:docMk/>
          <pc:sldMk cId="481026778" sldId="712"/>
        </pc:sldMkLst>
        <pc:spChg chg="add del mod">
          <ac:chgData name="Gerth Stølting Brodal" userId="04ef4784-6591-4f86-a140-f5c3b108582a" providerId="ADAL" clId="{0F1D07A7-7ECE-4FDC-A8AE-477E2DA1B472}" dt="2024-04-25T13:47:45.861" v="432"/>
          <ac:spMkLst>
            <pc:docMk/>
            <pc:sldMk cId="481026778" sldId="712"/>
            <ac:spMk id="3" creationId="{3B970628-4B29-E02B-5D54-D015E47C3776}"/>
          </ac:spMkLst>
        </pc:spChg>
        <pc:spChg chg="mod">
          <ac:chgData name="Gerth Stølting Brodal" userId="04ef4784-6591-4f86-a140-f5c3b108582a" providerId="ADAL" clId="{0F1D07A7-7ECE-4FDC-A8AE-477E2DA1B472}" dt="2024-04-25T13:48:26.479" v="467" actId="1035"/>
          <ac:spMkLst>
            <pc:docMk/>
            <pc:sldMk cId="481026778" sldId="712"/>
            <ac:spMk id="9" creationId="{00000000-0000-0000-0000-000000000000}"/>
          </ac:spMkLst>
        </pc:spChg>
        <pc:picChg chg="del">
          <ac:chgData name="Gerth Stølting Brodal" userId="04ef4784-6591-4f86-a140-f5c3b108582a" providerId="ADAL" clId="{0F1D07A7-7ECE-4FDC-A8AE-477E2DA1B472}" dt="2024-04-25T13:38:29.564" v="281" actId="478"/>
          <ac:picMkLst>
            <pc:docMk/>
            <pc:sldMk cId="481026778" sldId="712"/>
            <ac:picMk id="4" creationId="{00000000-0000-0000-0000-000000000000}"/>
          </ac:picMkLst>
        </pc:picChg>
        <pc:picChg chg="add del mod">
          <ac:chgData name="Gerth Stølting Brodal" userId="04ef4784-6591-4f86-a140-f5c3b108582a" providerId="ADAL" clId="{0F1D07A7-7ECE-4FDC-A8AE-477E2DA1B472}" dt="2024-04-25T13:38:36.142" v="284" actId="478"/>
          <ac:picMkLst>
            <pc:docMk/>
            <pc:sldMk cId="481026778" sldId="712"/>
            <ac:picMk id="7" creationId="{B49F5BFF-4C8F-E8B3-D1C8-D7DD7A343B40}"/>
          </ac:picMkLst>
        </pc:picChg>
        <pc:picChg chg="add mod ord modCrop">
          <ac:chgData name="Gerth Stølting Brodal" userId="04ef4784-6591-4f86-a140-f5c3b108582a" providerId="ADAL" clId="{0F1D07A7-7ECE-4FDC-A8AE-477E2DA1B472}" dt="2024-04-25T13:47:51.149" v="433" actId="1036"/>
          <ac:picMkLst>
            <pc:docMk/>
            <pc:sldMk cId="481026778" sldId="712"/>
            <ac:picMk id="12" creationId="{F1436066-3A6F-7077-602B-9458C16BC9E7}"/>
          </ac:picMkLst>
        </pc:picChg>
      </pc:sldChg>
      <pc:sldChg chg="modNotesTx">
        <pc:chgData name="Gerth Stølting Brodal" userId="04ef4784-6591-4f86-a140-f5c3b108582a" providerId="ADAL" clId="{0F1D07A7-7ECE-4FDC-A8AE-477E2DA1B472}" dt="2024-04-24T07:26:24.240" v="77" actId="20577"/>
        <pc:sldMkLst>
          <pc:docMk/>
          <pc:sldMk cId="520497509" sldId="713"/>
        </pc:sldMkLst>
      </pc:sldChg>
    </pc:docChg>
  </pc:docChgLst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  <pc:graphicFrameChg chg="modGraphic">
          <ac:chgData name="Gerth Stølting Brodal" userId="04ef4784-6591-4f86-a140-f5c3b108582a" providerId="ADAL" clId="{9597CAD0-5B7F-477D-B63F-123429BDAB7A}" dt="2021-05-04T17:05:31.307" v="8" actId="20577"/>
          <ac:graphicFrameMkLst>
            <pc:docMk/>
            <pc:sldMk cId="950159874" sldId="700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BB2CD8F-D7FA-4E10-A866-6EDCDFAFCE53}"/>
    <pc:docChg chg="undo custSel modSld">
      <pc:chgData name="Gerth Stølting Brodal" userId="04ef4784-6591-4f86-a140-f5c3b108582a" providerId="ADAL" clId="{1BB2CD8F-D7FA-4E10-A866-6EDCDFAFCE53}" dt="2023-05-01T07:13:04.173" v="322" actId="113"/>
      <pc:docMkLst>
        <pc:docMk/>
      </pc:docMkLst>
      <pc:sldChg chg="modSp mod modNotesTx">
        <pc:chgData name="Gerth Stølting Brodal" userId="04ef4784-6591-4f86-a140-f5c3b108582a" providerId="ADAL" clId="{1BB2CD8F-D7FA-4E10-A866-6EDCDFAFCE53}" dt="2023-04-25T09:37:30.248" v="63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1BB2CD8F-D7FA-4E10-A866-6EDCDFAFCE53}" dt="2023-04-25T09:35:39.209" v="16" actId="20577"/>
          <ac:spMkLst>
            <pc:docMk/>
            <pc:sldMk cId="2218329389" sldId="704"/>
            <ac:spMk id="2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1BB2CD8F-D7FA-4E10-A866-6EDCDFAFCE53}" dt="2023-05-01T07:13:04.173" v="322" actId="113"/>
        <pc:sldMkLst>
          <pc:docMk/>
          <pc:sldMk cId="2563246782" sldId="709"/>
        </pc:sldMkLst>
        <pc:spChg chg="mod">
          <ac:chgData name="Gerth Stølting Brodal" userId="04ef4784-6591-4f86-a140-f5c3b108582a" providerId="ADAL" clId="{1BB2CD8F-D7FA-4E10-A866-6EDCDFAFCE53}" dt="2023-04-30T18:28:23.672" v="143" actId="20577"/>
          <ac:spMkLst>
            <pc:docMk/>
            <pc:sldMk cId="2563246782" sldId="709"/>
            <ac:spMk id="6" creationId="{00000000-0000-0000-0000-000000000000}"/>
          </ac:spMkLst>
        </pc:spChg>
        <pc:graphicFrameChg chg="mod modGraphic">
          <ac:chgData name="Gerth Stølting Brodal" userId="04ef4784-6591-4f86-a140-f5c3b108582a" providerId="ADAL" clId="{1BB2CD8F-D7FA-4E10-A866-6EDCDFAFCE53}" dt="2023-04-25T09:55:44.197" v="70" actId="6549"/>
          <ac:graphicFrameMkLst>
            <pc:docMk/>
            <pc:sldMk cId="2563246782" sldId="70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BB2CD8F-D7FA-4E10-A866-6EDCDFAFCE53}" dt="2023-04-30T18:37:44.157" v="147" actId="6549"/>
        <pc:sldMkLst>
          <pc:docMk/>
          <pc:sldMk cId="3105575450" sldId="710"/>
        </pc:sldMkLst>
        <pc:graphicFrameChg chg="modGraphic">
          <ac:chgData name="Gerth Stølting Brodal" userId="04ef4784-6591-4f86-a140-f5c3b108582a" providerId="ADAL" clId="{1BB2CD8F-D7FA-4E10-A866-6EDCDFAFCE53}" dt="2023-04-30T18:37:44.157" v="147" actId="6549"/>
          <ac:graphicFrameMkLst>
            <pc:docMk/>
            <pc:sldMk cId="3105575450" sldId="710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54:47.661" v="294" actId="20577"/>
        <pc:sldMkLst>
          <pc:docMk/>
          <pc:sldMk cId="2888817038" sldId="711"/>
        </pc:sldMkLst>
        <pc:graphicFrameChg chg="mod modGraphic">
          <ac:chgData name="Gerth Stølting Brodal" userId="04ef4784-6591-4f86-a140-f5c3b108582a" providerId="ADAL" clId="{1BB2CD8F-D7FA-4E10-A866-6EDCDFAFCE53}" dt="2023-04-30T18:53:04.822" v="271" actId="207"/>
          <ac:graphicFrameMkLst>
            <pc:docMk/>
            <pc:sldMk cId="2888817038" sldId="71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48:06.757" v="253" actId="20577"/>
        <pc:sldMkLst>
          <pc:docMk/>
          <pc:sldMk cId="3046591914" sldId="714"/>
        </pc:sldMkLst>
        <pc:graphicFrameChg chg="modGraphic">
          <ac:chgData name="Gerth Stølting Brodal" userId="04ef4784-6591-4f86-a140-f5c3b108582a" providerId="ADAL" clId="{1BB2CD8F-D7FA-4E10-A866-6EDCDFAFCE53}" dt="2023-04-30T18:48:06.757" v="253" actId="20577"/>
          <ac:graphicFrameMkLst>
            <pc:docMk/>
            <pc:sldMk cId="3046591914" sldId="71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loc slice by labeled rows is </a:t>
            </a:r>
            <a:r>
              <a:rPr lang="en-US" b="1" dirty="0"/>
              <a:t>inclusive in last row name</a:t>
            </a:r>
          </a:p>
          <a:p>
            <a:r>
              <a:rPr lang="en-US" b="0" dirty="0"/>
              <a:t>Column names can be selected in arbitrary order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sort_values</a:t>
            </a:r>
            <a:r>
              <a:rPr lang="en-US" dirty="0"/>
              <a:t> </a:t>
            </a:r>
            <a:r>
              <a:rPr lang="en-US"/>
              <a:t>: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changes existing data frame without creating new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"</a:t>
            </a:r>
            <a:r>
              <a:rPr lang="en-US" dirty="0" err="1"/>
              <a:t>distutils</a:t>
            </a:r>
            <a:r>
              <a:rPr lang="en-US" dirty="0"/>
              <a:t>" module.</a:t>
            </a:r>
          </a:p>
          <a:p>
            <a:r>
              <a:rPr lang="en-US" dirty="0"/>
              <a:t>In Python 3.12 module "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removed,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instead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for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lang="da-DK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dirty="0"/>
          </a:p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"WHERE clause" used to filter records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</a:t>
            </a:r>
            <a:r>
              <a:rPr lang="da-DK" b="1" baseline="0" dirty="0"/>
              <a:t>if </a:t>
            </a:r>
            <a:r>
              <a:rPr lang="da-DK" b="1" baseline="0" dirty="0" err="1"/>
              <a:t>somebody</a:t>
            </a:r>
            <a:r>
              <a:rPr lang="da-DK" b="1" baseline="0" dirty="0"/>
              <a:t> </a:t>
            </a:r>
            <a:r>
              <a:rPr lang="da-DK" b="1" baseline="0" dirty="0" err="1"/>
              <a:t>adds</a:t>
            </a:r>
            <a:r>
              <a:rPr lang="da-DK" b="1" baseline="0" dirty="0"/>
              <a:t> new columns </a:t>
            </a:r>
            <a:r>
              <a:rPr lang="da-DK" baseline="0" dirty="0"/>
              <a:t>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Iceland missing, because no big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/>
              <a:t>Also</a:t>
            </a:r>
            <a:r>
              <a:rPr lang="da-DK" b="0" dirty="0"/>
              <a:t> </a:t>
            </a:r>
            <a:r>
              <a:rPr lang="da-DK" b="1" dirty="0" err="1"/>
              <a:t>to_excel</a:t>
            </a:r>
            <a:r>
              <a:rPr lang="da-DK" b="1" dirty="0"/>
              <a:t> &amp; </a:t>
            </a:r>
            <a:r>
              <a:rPr lang="da-DK" b="1" dirty="0" err="1"/>
              <a:t>read_excel</a:t>
            </a:r>
            <a:r>
              <a:rPr lang="da-DK" b="0" dirty="0"/>
              <a:t> </a:t>
            </a:r>
            <a:r>
              <a:rPr lang="da-DK" b="0" dirty="0" err="1"/>
              <a:t>methods</a:t>
            </a:r>
            <a:endParaRPr lang="da-DK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advanc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123620/Databas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2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data formats, </a:t>
            </a:r>
            <a:br>
              <a:rPr lang="da-DK" dirty="0"/>
            </a:b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70287"/>
              </p:ext>
            </p:extLst>
          </p:nvPr>
        </p:nvGraphicFramePr>
        <p:xfrm>
          <a:off x="1823117" y="2750838"/>
          <a:ext cx="83727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('students.csv')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0350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 2], [3, 4], [5, 6]],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 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38542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 (a one-dimensional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pd.Series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83006"/>
              </p:ext>
            </p:extLst>
          </p:nvPr>
        </p:nvGraphicFramePr>
        <p:xfrm>
          <a:off x="338772" y="1436688"/>
          <a:ext cx="115144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column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are 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436066-3A6F-7077-602B-9458C16BC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4"/>
          <a:stretch/>
        </p:blipFill>
        <p:spPr>
          <a:xfrm>
            <a:off x="49160" y="2246508"/>
            <a:ext cx="11848374" cy="1981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664" y="1087878"/>
            <a:ext cx="10515600" cy="1082408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pandas-datareader</a:t>
            </a:r>
            <a:r>
              <a:rPr lang="pt-BR" dirty="0">
                <a:cs typeface="Courier New" panose="02070309020205020404" pitchFamily="49" charset="0"/>
              </a:rPr>
              <a:t>  and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setuptools</a:t>
            </a: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</a:t>
            </a:r>
            <a:r>
              <a:rPr lang="en-US" b="1" dirty="0"/>
              <a:t>single file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without a separate database server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43900" y="6103678"/>
            <a:ext cx="384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: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700000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0539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510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54592</TotalTime>
  <Words>2854</Words>
  <Application>Microsoft Office PowerPoint</Application>
  <PresentationFormat>Widescreen</PresentationFormat>
  <Paragraphs>433</Paragraphs>
  <Slides>17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Examples : SQL statements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2024-04-25T13:59:45Z</dcterms:modified>
</cp:coreProperties>
</file>