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2" r:id="rId2"/>
    <p:sldId id="606" r:id="rId3"/>
    <p:sldId id="614" r:id="rId4"/>
    <p:sldId id="607" r:id="rId5"/>
    <p:sldId id="608" r:id="rId6"/>
    <p:sldId id="609" r:id="rId7"/>
    <p:sldId id="619" r:id="rId8"/>
    <p:sldId id="612" r:id="rId9"/>
    <p:sldId id="613" r:id="rId10"/>
    <p:sldId id="524" r:id="rId11"/>
    <p:sldId id="615" r:id="rId12"/>
    <p:sldId id="616" r:id="rId13"/>
    <p:sldId id="617" r:id="rId14"/>
    <p:sldId id="618" r:id="rId15"/>
    <p:sldId id="622" r:id="rId16"/>
    <p:sldId id="407" r:id="rId17"/>
    <p:sldId id="515" r:id="rId18"/>
    <p:sldId id="600" r:id="rId19"/>
    <p:sldId id="602" r:id="rId20"/>
    <p:sldId id="620" r:id="rId21"/>
    <p:sldId id="621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8" autoAdjust="0"/>
    <p:restoredTop sz="82128" autoAdjust="0"/>
  </p:normalViewPr>
  <p:slideViewPr>
    <p:cSldViewPr snapToGrid="0">
      <p:cViewPr varScale="1">
        <p:scale>
          <a:sx n="49" d="100"/>
          <a:sy n="49" d="100"/>
        </p:scale>
        <p:origin x="1284" y="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-16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6CBCB9D-8672-4CB5-85B4-5F79DD33B1F8}"/>
    <pc:docChg chg="undo custSel modSld">
      <pc:chgData name="Gerth Stølting Brodal" userId="04ef4784-6591-4f86-a140-f5c3b108582a" providerId="ADAL" clId="{46CBCB9D-8672-4CB5-85B4-5F79DD33B1F8}" dt="2024-02-26T08:45:43.609" v="181" actId="20577"/>
      <pc:docMkLst>
        <pc:docMk/>
      </pc:docMkLst>
      <pc:sldChg chg="modSp mod">
        <pc:chgData name="Gerth Stølting Brodal" userId="04ef4784-6591-4f86-a140-f5c3b108582a" providerId="ADAL" clId="{46CBCB9D-8672-4CB5-85B4-5F79DD33B1F8}" dt="2024-02-26T08:37:09.557" v="158" actId="207"/>
        <pc:sldMkLst>
          <pc:docMk/>
          <pc:sldMk cId="88308015" sldId="600"/>
        </pc:sldMkLst>
        <pc:graphicFrameChg chg="modGraphic">
          <ac:chgData name="Gerth Stølting Brodal" userId="04ef4784-6591-4f86-a140-f5c3b108582a" providerId="ADAL" clId="{46CBCB9D-8672-4CB5-85B4-5F79DD33B1F8}" dt="2024-02-26T08:37:09.557" v="158" actId="207"/>
          <ac:graphicFrameMkLst>
            <pc:docMk/>
            <pc:sldMk cId="88308015" sldId="600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46CBCB9D-8672-4CB5-85B4-5F79DD33B1F8}" dt="2024-02-26T08:15:11.656" v="157" actId="20577"/>
        <pc:sldMkLst>
          <pc:docMk/>
          <pc:sldMk cId="1759374402" sldId="614"/>
        </pc:sldMkLst>
      </pc:sldChg>
      <pc:sldChg chg="modSp mod">
        <pc:chgData name="Gerth Stølting Brodal" userId="04ef4784-6591-4f86-a140-f5c3b108582a" providerId="ADAL" clId="{46CBCB9D-8672-4CB5-85B4-5F79DD33B1F8}" dt="2024-02-25T19:25:18.357" v="15" actId="20577"/>
        <pc:sldMkLst>
          <pc:docMk/>
          <pc:sldMk cId="3760098750" sldId="620"/>
        </pc:sldMkLst>
        <pc:graphicFrameChg chg="modGraphic">
          <ac:chgData name="Gerth Stølting Brodal" userId="04ef4784-6591-4f86-a140-f5c3b108582a" providerId="ADAL" clId="{46CBCB9D-8672-4CB5-85B4-5F79DD33B1F8}" dt="2024-02-25T19:25:18.357" v="15" actId="20577"/>
          <ac:graphicFrameMkLst>
            <pc:docMk/>
            <pc:sldMk cId="3760098750" sldId="620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46CBCB9D-8672-4CB5-85B4-5F79DD33B1F8}" dt="2024-02-26T08:45:43.609" v="181" actId="20577"/>
        <pc:sldMkLst>
          <pc:docMk/>
          <pc:sldMk cId="3927913750" sldId="621"/>
        </pc:sldMkLst>
      </pc:sldChg>
    </pc:docChg>
  </pc:docChgLst>
  <pc:docChgLst>
    <pc:chgData name="Gerth Stølting Brodal" userId="04ef4784-6591-4f86-a140-f5c3b108582a" providerId="ADAL" clId="{4C77F289-1D79-447E-8D56-FDAB373F4768}"/>
    <pc:docChg chg="undo custSel modSld">
      <pc:chgData name="Gerth Stølting Brodal" userId="04ef4784-6591-4f86-a140-f5c3b108582a" providerId="ADAL" clId="{4C77F289-1D79-447E-8D56-FDAB373F4768}" dt="2022-10-22T11:43:05.281" v="790" actId="1076"/>
      <pc:docMkLst>
        <pc:docMk/>
      </pc:docMkLst>
      <pc:sldChg chg="addSp modSp mod modNotesTx">
        <pc:chgData name="Gerth Stølting Brodal" userId="04ef4784-6591-4f86-a140-f5c3b108582a" providerId="ADAL" clId="{4C77F289-1D79-447E-8D56-FDAB373F4768}" dt="2022-10-22T11:43:05.281" v="790" actId="1076"/>
        <pc:sldMkLst>
          <pc:docMk/>
          <pc:sldMk cId="3839973964" sldId="615"/>
        </pc:sldMkLst>
        <pc:spChg chg="mod">
          <ac:chgData name="Gerth Stølting Brodal" userId="04ef4784-6591-4f86-a140-f5c3b108582a" providerId="ADAL" clId="{4C77F289-1D79-447E-8D56-FDAB373F4768}" dt="2022-10-22T10:43:46.890" v="84" actId="164"/>
          <ac:spMkLst>
            <pc:docMk/>
            <pc:sldMk cId="3839973964" sldId="615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6:24.570" v="185" actId="164"/>
          <ac:spMkLst>
            <pc:docMk/>
            <pc:sldMk cId="3839973964" sldId="61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8:42.847" v="249" actId="164"/>
          <ac:spMkLst>
            <pc:docMk/>
            <pc:sldMk cId="3839973964" sldId="615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3:46.890" v="84" actId="164"/>
          <ac:spMkLst>
            <pc:docMk/>
            <pc:sldMk cId="3839973964" sldId="615"/>
            <ac:spMk id="11" creationId="{00000000-0000-0000-0000-000000000000}"/>
          </ac:spMkLst>
        </pc:spChg>
        <pc:spChg chg="add mod">
          <ac:chgData name="Gerth Stølting Brodal" userId="04ef4784-6591-4f86-a140-f5c3b108582a" providerId="ADAL" clId="{4C77F289-1D79-447E-8D56-FDAB373F4768}" dt="2022-10-22T11:43:05.281" v="790" actId="1076"/>
          <ac:spMkLst>
            <pc:docMk/>
            <pc:sldMk cId="3839973964" sldId="615"/>
            <ac:spMk id="12" creationId="{D19A473F-637F-462C-A00E-33952440063E}"/>
          </ac:spMkLst>
        </pc:spChg>
        <pc:spChg chg="mod">
          <ac:chgData name="Gerth Stølting Brodal" userId="04ef4784-6591-4f86-a140-f5c3b108582a" providerId="ADAL" clId="{4C77F289-1D79-447E-8D56-FDAB373F4768}" dt="2022-10-22T10:46:24.570" v="185" actId="164"/>
          <ac:spMkLst>
            <pc:docMk/>
            <pc:sldMk cId="3839973964" sldId="615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8:42.847" v="249" actId="164"/>
          <ac:spMkLst>
            <pc:docMk/>
            <pc:sldMk cId="3839973964" sldId="615"/>
            <ac:spMk id="14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5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6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7" creationId="{00000000-0000-0000-0000-000000000000}"/>
          </ac:spMkLst>
        </pc:spChg>
        <pc:spChg chg="add 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8" creationId="{EB718E4A-76C9-4CF2-B3C3-85011B6C482A}"/>
          </ac:spMkLst>
        </pc:spChg>
        <pc:spChg chg="add 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9" creationId="{F5F0DEC8-1BE2-4CAB-8B3E-BC9231DFA8B3}"/>
          </ac:spMkLst>
        </pc:spChg>
        <pc:spChg chg="add mod">
          <ac:chgData name="Gerth Stølting Brodal" userId="04ef4784-6591-4f86-a140-f5c3b108582a" providerId="ADAL" clId="{4C77F289-1D79-447E-8D56-FDAB373F4768}" dt="2022-10-22T11:14:21.358" v="773" actId="1036"/>
          <ac:spMkLst>
            <pc:docMk/>
            <pc:sldMk cId="3839973964" sldId="615"/>
            <ac:spMk id="20" creationId="{4267E5AF-830E-4994-95BB-20201D8A23FA}"/>
          </ac:spMkLst>
        </pc:spChg>
        <pc:grpChg chg="add mod">
          <ac:chgData name="Gerth Stølting Brodal" userId="04ef4784-6591-4f86-a140-f5c3b108582a" providerId="ADAL" clId="{4C77F289-1D79-447E-8D56-FDAB373F4768}" dt="2022-10-22T11:14:14.592" v="763" actId="1036"/>
          <ac:grpSpMkLst>
            <pc:docMk/>
            <pc:sldMk cId="3839973964" sldId="615"/>
            <ac:grpSpMk id="3" creationId="{F8A046E7-410B-40BA-B396-969E88C1B323}"/>
          </ac:grpSpMkLst>
        </pc:grpChg>
        <pc:grpChg chg="add mod">
          <ac:chgData name="Gerth Stølting Brodal" userId="04ef4784-6591-4f86-a140-f5c3b108582a" providerId="ADAL" clId="{4C77F289-1D79-447E-8D56-FDAB373F4768}" dt="2022-10-22T11:14:14.592" v="763" actId="1036"/>
          <ac:grpSpMkLst>
            <pc:docMk/>
            <pc:sldMk cId="3839973964" sldId="615"/>
            <ac:grpSpMk id="4" creationId="{38982B1C-F64F-4F00-BF12-A28C8D52300A}"/>
          </ac:grpSpMkLst>
        </pc:grpChg>
        <pc:grpChg chg="add mod">
          <ac:chgData name="Gerth Stølting Brodal" userId="04ef4784-6591-4f86-a140-f5c3b108582a" providerId="ADAL" clId="{4C77F289-1D79-447E-8D56-FDAB373F4768}" dt="2022-10-22T11:14:14.592" v="763" actId="1036"/>
          <ac:grpSpMkLst>
            <pc:docMk/>
            <pc:sldMk cId="3839973964" sldId="615"/>
            <ac:grpSpMk id="6" creationId="{5A1A269C-C826-408E-B2AF-DEB2FE2D0877}"/>
          </ac:grpSpMkLst>
        </pc:grpChg>
        <pc:graphicFrameChg chg="mod modGraphic">
          <ac:chgData name="Gerth Stølting Brodal" userId="04ef4784-6591-4f86-a140-f5c3b108582a" providerId="ADAL" clId="{4C77F289-1D79-447E-8D56-FDAB373F4768}" dt="2022-10-22T11:14:14.592" v="763" actId="1036"/>
          <ac:graphicFrameMkLst>
            <pc:docMk/>
            <pc:sldMk cId="3839973964" sldId="615"/>
            <ac:graphicFrameMk id="5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4C77F289-1D79-447E-8D56-FDAB373F4768}" dt="2022-10-22T10:39:52.466" v="27" actId="1076"/>
        <pc:sldMkLst>
          <pc:docMk/>
          <pc:sldMk cId="554381377" sldId="616"/>
        </pc:sldMkLst>
        <pc:picChg chg="add del mod ord">
          <ac:chgData name="Gerth Stølting Brodal" userId="04ef4784-6591-4f86-a140-f5c3b108582a" providerId="ADAL" clId="{4C77F289-1D79-447E-8D56-FDAB373F4768}" dt="2022-10-22T10:25:58.468" v="16" actId="22"/>
          <ac:picMkLst>
            <pc:docMk/>
            <pc:sldMk cId="554381377" sldId="616"/>
            <ac:picMk id="3" creationId="{CAEABF39-7420-4C98-9731-61613D49DBEB}"/>
          </ac:picMkLst>
        </pc:picChg>
        <pc:picChg chg="add mod ord">
          <ac:chgData name="Gerth Stølting Brodal" userId="04ef4784-6591-4f86-a140-f5c3b108582a" providerId="ADAL" clId="{4C77F289-1D79-447E-8D56-FDAB373F4768}" dt="2022-10-22T10:39:52.466" v="27" actId="1076"/>
          <ac:picMkLst>
            <pc:docMk/>
            <pc:sldMk cId="554381377" sldId="616"/>
            <ac:picMk id="5" creationId="{83722B26-7303-44B0-96F8-AD239943E895}"/>
          </ac:picMkLst>
        </pc:picChg>
        <pc:picChg chg="add del">
          <ac:chgData name="Gerth Stølting Brodal" userId="04ef4784-6591-4f86-a140-f5c3b108582a" providerId="ADAL" clId="{4C77F289-1D79-447E-8D56-FDAB373F4768}" dt="2022-10-22T10:39:34.500" v="23" actId="478"/>
          <ac:picMkLst>
            <pc:docMk/>
            <pc:sldMk cId="554381377" sldId="616"/>
            <ac:picMk id="7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6E5DD688-9C5E-458B-9F43-04A60C8F18DE}"/>
    <pc:docChg chg="custSel modSld">
      <pc:chgData name="Gerth Stølting Brodal" userId="04ef4784-6591-4f86-a140-f5c3b108582a" providerId="ADAL" clId="{6E5DD688-9C5E-458B-9F43-04A60C8F18DE}" dt="2023-03-01T12:31:25.905" v="256" actId="20577"/>
      <pc:docMkLst>
        <pc:docMk/>
      </pc:docMkLst>
      <pc:sldChg chg="modNotesTx">
        <pc:chgData name="Gerth Stølting Brodal" userId="04ef4784-6591-4f86-a140-f5c3b108582a" providerId="ADAL" clId="{6E5DD688-9C5E-458B-9F43-04A60C8F18DE}" dt="2023-03-01T12:28:57.204" v="240" actId="20577"/>
        <pc:sldMkLst>
          <pc:docMk/>
          <pc:sldMk cId="2031821264" sldId="515"/>
        </pc:sldMkLst>
      </pc:sldChg>
      <pc:sldChg chg="modSp mod">
        <pc:chgData name="Gerth Stølting Brodal" userId="04ef4784-6591-4f86-a140-f5c3b108582a" providerId="ADAL" clId="{6E5DD688-9C5E-458B-9F43-04A60C8F18DE}" dt="2023-03-01T12:31:25.905" v="256" actId="20577"/>
        <pc:sldMkLst>
          <pc:docMk/>
          <pc:sldMk cId="88308015" sldId="600"/>
        </pc:sldMkLst>
        <pc:spChg chg="mod">
          <ac:chgData name="Gerth Stølting Brodal" userId="04ef4784-6591-4f86-a140-f5c3b108582a" providerId="ADAL" clId="{6E5DD688-9C5E-458B-9F43-04A60C8F18DE}" dt="2023-03-01T12:31:25.905" v="256" actId="20577"/>
          <ac:spMkLst>
            <pc:docMk/>
            <pc:sldMk cId="88308015" sldId="600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E5DD688-9C5E-458B-9F43-04A60C8F18DE}" dt="2023-02-26T21:03:44.391" v="14" actId="20577"/>
        <pc:sldMkLst>
          <pc:docMk/>
          <pc:sldMk cId="3760098750" sldId="620"/>
        </pc:sldMkLst>
        <pc:graphicFrameChg chg="mod modGraphic">
          <ac:chgData name="Gerth Stølting Brodal" userId="04ef4784-6591-4f86-a140-f5c3b108582a" providerId="ADAL" clId="{6E5DD688-9C5E-458B-9F43-04A60C8F18DE}" dt="2023-02-26T21:03:44.391" v="14" actId="20577"/>
          <ac:graphicFrameMkLst>
            <pc:docMk/>
            <pc:sldMk cId="3760098750" sldId="62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5DD688-9C5E-458B-9F43-04A60C8F18DE}" dt="2023-02-26T21:04:05.778" v="25" actId="20577"/>
        <pc:sldMkLst>
          <pc:docMk/>
          <pc:sldMk cId="3927913750" sldId="621"/>
        </pc:sldMkLst>
        <pc:graphicFrameChg chg="mod modGraphic">
          <ac:chgData name="Gerth Stølting Brodal" userId="04ef4784-6591-4f86-a140-f5c3b108582a" providerId="ADAL" clId="{6E5DD688-9C5E-458B-9F43-04A60C8F18DE}" dt="2023-02-26T21:04:05.778" v="25" actId="20577"/>
          <ac:graphicFrameMkLst>
            <pc:docMk/>
            <pc:sldMk cId="3927913750" sldId="621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B490710-A46B-476D-B419-920605A727E2}"/>
    <pc:docChg chg="undo custSel addSld modSld">
      <pc:chgData name="Gerth Stølting Brodal" userId="04ef4784-6591-4f86-a140-f5c3b108582a" providerId="ADAL" clId="{AB490710-A46B-476D-B419-920605A727E2}" dt="2021-03-02T16:45:36.175" v="540" actId="20577"/>
      <pc:docMkLst>
        <pc:docMk/>
      </pc:docMkLst>
      <pc:sldChg chg="modSp mod modAnim">
        <pc:chgData name="Gerth Stølting Brodal" userId="04ef4784-6591-4f86-a140-f5c3b108582a" providerId="ADAL" clId="{AB490710-A46B-476D-B419-920605A727E2}" dt="2021-03-02T10:39:09.027" v="447" actId="20577"/>
        <pc:sldMkLst>
          <pc:docMk/>
          <pc:sldMk cId="1276516941" sldId="407"/>
        </pc:sldMkLst>
        <pc:spChg chg="mod">
          <ac:chgData name="Gerth Stølting Brodal" userId="04ef4784-6591-4f86-a140-f5c3b108582a" providerId="ADAL" clId="{AB490710-A46B-476D-B419-920605A727E2}" dt="2021-03-02T10:39:09.027" v="447" actId="20577"/>
          <ac:spMkLst>
            <pc:docMk/>
            <pc:sldMk cId="1276516941" sldId="407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AB490710-A46B-476D-B419-920605A727E2}" dt="2021-03-02T10:37:17.521" v="404" actId="1076"/>
          <ac:spMkLst>
            <pc:docMk/>
            <pc:sldMk cId="1276516941" sldId="407"/>
            <ac:spMk id="4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B490710-A46B-476D-B419-920605A727E2}" dt="2021-03-02T10:18:55.115" v="254" actId="6549"/>
        <pc:sldMkLst>
          <pc:docMk/>
          <pc:sldMk cId="2532045085" sldId="524"/>
        </pc:sldMkLst>
        <pc:graphicFrameChg chg="modGraphic">
          <ac:chgData name="Gerth Stølting Brodal" userId="04ef4784-6591-4f86-a140-f5c3b108582a" providerId="ADAL" clId="{AB490710-A46B-476D-B419-920605A727E2}" dt="2021-03-02T10:17:46.686" v="216" actId="20577"/>
          <ac:graphicFrameMkLst>
            <pc:docMk/>
            <pc:sldMk cId="2532045085" sldId="524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B490710-A46B-476D-B419-920605A727E2}" dt="2021-03-02T16:43:47.186" v="538" actId="313"/>
        <pc:sldMkLst>
          <pc:docMk/>
          <pc:sldMk cId="88308015" sldId="600"/>
        </pc:sldMkLst>
        <pc:spChg chg="mod">
          <ac:chgData name="Gerth Stølting Brodal" userId="04ef4784-6591-4f86-a140-f5c3b108582a" providerId="ADAL" clId="{AB490710-A46B-476D-B419-920605A727E2}" dt="2021-03-02T10:45:36.168" v="461" actId="20577"/>
          <ac:spMkLst>
            <pc:docMk/>
            <pc:sldMk cId="88308015" sldId="600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AB490710-A46B-476D-B419-920605A727E2}" dt="2021-03-02T10:46:29.731" v="521" actId="20577"/>
          <ac:graphicFrameMkLst>
            <pc:docMk/>
            <pc:sldMk cId="88308015" sldId="600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B490710-A46B-476D-B419-920605A727E2}" dt="2021-03-02T16:43:47.186" v="538" actId="313"/>
          <ac:graphicFrameMkLst>
            <pc:docMk/>
            <pc:sldMk cId="88308015" sldId="600"/>
            <ac:graphicFrameMk id="5" creationId="{00000000-0000-0000-0000-000000000000}"/>
          </ac:graphicFrameMkLst>
        </pc:graphicFrameChg>
      </pc:sldChg>
      <pc:sldChg chg="addSp modSp mod modNotesTx">
        <pc:chgData name="Gerth Stølting Brodal" userId="04ef4784-6591-4f86-a140-f5c3b108582a" providerId="ADAL" clId="{AB490710-A46B-476D-B419-920605A727E2}" dt="2021-03-02T10:06:51.235" v="103" actId="20577"/>
        <pc:sldMkLst>
          <pc:docMk/>
          <pc:sldMk cId="985042246" sldId="608"/>
        </pc:sldMkLst>
        <pc:spChg chg="mod">
          <ac:chgData name="Gerth Stølting Brodal" userId="04ef4784-6591-4f86-a140-f5c3b108582a" providerId="ADAL" clId="{AB490710-A46B-476D-B419-920605A727E2}" dt="2021-03-02T10:01:20.375" v="25" actId="207"/>
          <ac:spMkLst>
            <pc:docMk/>
            <pc:sldMk cId="985042246" sldId="608"/>
            <ac:spMk id="25" creationId="{00000000-0000-0000-0000-000000000000}"/>
          </ac:spMkLst>
        </pc:spChg>
        <pc:spChg chg="add mod">
          <ac:chgData name="Gerth Stølting Brodal" userId="04ef4784-6591-4f86-a140-f5c3b108582a" providerId="ADAL" clId="{AB490710-A46B-476D-B419-920605A727E2}" dt="2021-03-02T10:00:07.032" v="24" actId="14100"/>
          <ac:spMkLst>
            <pc:docMk/>
            <pc:sldMk cId="985042246" sldId="608"/>
            <ac:spMk id="32" creationId="{61D3FE85-C0AF-4EA7-A065-14C01176DE60}"/>
          </ac:spMkLst>
        </pc:spChg>
        <pc:graphicFrameChg chg="mod modGraphic">
          <ac:chgData name="Gerth Stølting Brodal" userId="04ef4784-6591-4f86-a140-f5c3b108582a" providerId="ADAL" clId="{AB490710-A46B-476D-B419-920605A727E2}" dt="2021-03-02T09:59:15.971" v="18" actId="1076"/>
          <ac:graphicFrameMkLst>
            <pc:docMk/>
            <pc:sldMk cId="985042246" sldId="608"/>
            <ac:graphicFrameMk id="4" creationId="{00000000-0000-0000-0000-000000000000}"/>
          </ac:graphicFrameMkLst>
        </pc:graphicFrameChg>
      </pc:sldChg>
      <pc:sldChg chg="addSp delSp modSp mod addAnim delAnim modAnim">
        <pc:chgData name="Gerth Stølting Brodal" userId="04ef4784-6591-4f86-a140-f5c3b108582a" providerId="ADAL" clId="{AB490710-A46B-476D-B419-920605A727E2}" dt="2021-03-02T10:11:16.075" v="212"/>
        <pc:sldMkLst>
          <pc:docMk/>
          <pc:sldMk cId="3719311819" sldId="609"/>
        </pc:sldMkLst>
        <pc:spChg chg="add mod">
          <ac:chgData name="Gerth Stølting Brodal" userId="04ef4784-6591-4f86-a140-f5c3b108582a" providerId="ADAL" clId="{AB490710-A46B-476D-B419-920605A727E2}" dt="2021-03-02T10:10:35.563" v="208" actId="1076"/>
          <ac:spMkLst>
            <pc:docMk/>
            <pc:sldMk cId="3719311819" sldId="609"/>
            <ac:spMk id="7" creationId="{3116208C-34B0-4694-B8AE-2011BD797F5E}"/>
          </ac:spMkLst>
        </pc:spChg>
        <pc:spChg chg="add del mod">
          <ac:chgData name="Gerth Stølting Brodal" userId="04ef4784-6591-4f86-a140-f5c3b108582a" providerId="ADAL" clId="{AB490710-A46B-476D-B419-920605A727E2}" dt="2021-03-02T10:11:12.323" v="211" actId="478"/>
          <ac:spMkLst>
            <pc:docMk/>
            <pc:sldMk cId="3719311819" sldId="609"/>
            <ac:spMk id="10" creationId="{00000000-0000-0000-0000-000000000000}"/>
          </ac:spMkLst>
        </pc:spChg>
        <pc:spChg chg="add del mod">
          <ac:chgData name="Gerth Stølting Brodal" userId="04ef4784-6591-4f86-a140-f5c3b108582a" providerId="ADAL" clId="{AB490710-A46B-476D-B419-920605A727E2}" dt="2021-03-02T10:11:12.323" v="211" actId="478"/>
          <ac:spMkLst>
            <pc:docMk/>
            <pc:sldMk cId="3719311819" sldId="609"/>
            <ac:spMk id="11" creationId="{00000000-0000-0000-0000-000000000000}"/>
          </ac:spMkLst>
        </pc:sp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4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5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6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8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B490710-A46B-476D-B419-920605A727E2}" dt="2021-03-02T10:22:21.956" v="288" actId="20577"/>
        <pc:sldMkLst>
          <pc:docMk/>
          <pc:sldMk cId="3839973964" sldId="615"/>
        </pc:sldMkLst>
      </pc:sldChg>
      <pc:sldChg chg="addSp delSp modSp mod">
        <pc:chgData name="Gerth Stølting Brodal" userId="04ef4784-6591-4f86-a140-f5c3b108582a" providerId="ADAL" clId="{AB490710-A46B-476D-B419-920605A727E2}" dt="2021-03-02T10:27:49.086" v="359" actId="478"/>
        <pc:sldMkLst>
          <pc:docMk/>
          <pc:sldMk cId="1175075704" sldId="617"/>
        </pc:sldMkLst>
        <pc:spChg chg="add del mod">
          <ac:chgData name="Gerth Stølting Brodal" userId="04ef4784-6591-4f86-a140-f5c3b108582a" providerId="ADAL" clId="{AB490710-A46B-476D-B419-920605A727E2}" dt="2021-03-02T10:27:49.086" v="359" actId="478"/>
          <ac:spMkLst>
            <pc:docMk/>
            <pc:sldMk cId="1175075704" sldId="617"/>
            <ac:spMk id="3" creationId="{820716B5-06DA-45C1-8C7D-8E126EA8BE3A}"/>
          </ac:spMkLst>
        </pc:spChg>
        <pc:spChg chg="add del mod">
          <ac:chgData name="Gerth Stølting Brodal" userId="04ef4784-6591-4f86-a140-f5c3b108582a" providerId="ADAL" clId="{AB490710-A46B-476D-B419-920605A727E2}" dt="2021-03-02T10:27:46.737" v="358" actId="478"/>
          <ac:spMkLst>
            <pc:docMk/>
            <pc:sldMk cId="1175075704" sldId="617"/>
            <ac:spMk id="11" creationId="{6D773499-528B-499A-8204-3BAF7C530085}"/>
          </ac:spMkLst>
        </pc:spChg>
      </pc:sldChg>
      <pc:sldChg chg="addSp delSp modSp mod delAnim">
        <pc:chgData name="Gerth Stølting Brodal" userId="04ef4784-6591-4f86-a140-f5c3b108582a" providerId="ADAL" clId="{AB490710-A46B-476D-B419-920605A727E2}" dt="2021-03-02T10:33:08.438" v="374" actId="20577"/>
        <pc:sldMkLst>
          <pc:docMk/>
          <pc:sldMk cId="1689941904" sldId="618"/>
        </pc:sldMkLst>
        <pc:spChg chg="add del mod">
          <ac:chgData name="Gerth Stølting Brodal" userId="04ef4784-6591-4f86-a140-f5c3b108582a" providerId="ADAL" clId="{AB490710-A46B-476D-B419-920605A727E2}" dt="2021-03-02T10:29:21.566" v="363" actId="478"/>
          <ac:spMkLst>
            <pc:docMk/>
            <pc:sldMk cId="1689941904" sldId="618"/>
            <ac:spMk id="4" creationId="{975BACD6-AC1B-4DEF-A287-20C95E502D41}"/>
          </ac:spMkLst>
        </pc:spChg>
        <pc:graphicFrameChg chg="del">
          <ac:chgData name="Gerth Stølting Brodal" userId="04ef4784-6591-4f86-a140-f5c3b108582a" providerId="ADAL" clId="{AB490710-A46B-476D-B419-920605A727E2}" dt="2021-03-02T10:29:17.045" v="362" actId="478"/>
          <ac:graphicFrameMkLst>
            <pc:docMk/>
            <pc:sldMk cId="1689941904" sldId="618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B490710-A46B-476D-B419-920605A727E2}" dt="2021-03-02T10:33:08.438" v="374" actId="20577"/>
          <ac:graphicFrameMkLst>
            <pc:docMk/>
            <pc:sldMk cId="1689941904" sldId="618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AB490710-A46B-476D-B419-920605A727E2}" dt="2021-03-02T10:30:00.266" v="367" actId="1582"/>
          <ac:picMkLst>
            <pc:docMk/>
            <pc:sldMk cId="1689941904" sldId="618"/>
            <ac:picMk id="2" creationId="{49C85841-842B-45DA-B862-66EDC31A50C5}"/>
          </ac:picMkLst>
        </pc:picChg>
      </pc:sldChg>
      <pc:sldChg chg="addSp modSp mod">
        <pc:chgData name="Gerth Stølting Brodal" userId="04ef4784-6591-4f86-a140-f5c3b108582a" providerId="ADAL" clId="{AB490710-A46B-476D-B419-920605A727E2}" dt="2021-03-02T10:55:12.652" v="526" actId="1076"/>
        <pc:sldMkLst>
          <pc:docMk/>
          <pc:sldMk cId="3760098750" sldId="620"/>
        </pc:sldMkLst>
        <pc:picChg chg="add mod">
          <ac:chgData name="Gerth Stølting Brodal" userId="04ef4784-6591-4f86-a140-f5c3b108582a" providerId="ADAL" clId="{AB490710-A46B-476D-B419-920605A727E2}" dt="2021-03-02T10:55:12.652" v="526" actId="1076"/>
          <ac:picMkLst>
            <pc:docMk/>
            <pc:sldMk cId="3760098750" sldId="620"/>
            <ac:picMk id="3" creationId="{EE7E1E12-119F-4B25-9FAE-4FB6A80D4987}"/>
          </ac:picMkLst>
        </pc:picChg>
      </pc:sldChg>
      <pc:sldChg chg="modSp mod">
        <pc:chgData name="Gerth Stølting Brodal" userId="04ef4784-6591-4f86-a140-f5c3b108582a" providerId="ADAL" clId="{AB490710-A46B-476D-B419-920605A727E2}" dt="2021-03-02T11:03:39.682" v="528" actId="207"/>
        <pc:sldMkLst>
          <pc:docMk/>
          <pc:sldMk cId="3927913750" sldId="621"/>
        </pc:sldMkLst>
        <pc:graphicFrameChg chg="modGraphic">
          <ac:chgData name="Gerth Stølting Brodal" userId="04ef4784-6591-4f86-a140-f5c3b108582a" providerId="ADAL" clId="{AB490710-A46B-476D-B419-920605A727E2}" dt="2021-03-02T11:03:39.682" v="528" actId="207"/>
          <ac:graphicFrameMkLst>
            <pc:docMk/>
            <pc:sldMk cId="3927913750" sldId="621"/>
            <ac:graphicFrameMk id="4" creationId="{00000000-0000-0000-0000-000000000000}"/>
          </ac:graphicFrameMkLst>
        </pc:graphicFrameChg>
      </pc:sldChg>
      <pc:sldChg chg="modSp add mod modAnim">
        <pc:chgData name="Gerth Stølting Brodal" userId="04ef4784-6591-4f86-a140-f5c3b108582a" providerId="ADAL" clId="{AB490710-A46B-476D-B419-920605A727E2}" dt="2021-03-02T16:45:36.175" v="540" actId="20577"/>
        <pc:sldMkLst>
          <pc:docMk/>
          <pc:sldMk cId="448497790" sldId="622"/>
        </pc:sldMkLst>
        <pc:graphicFrameChg chg="modGraphic">
          <ac:chgData name="Gerth Stølting Brodal" userId="04ef4784-6591-4f86-a140-f5c3b108582a" providerId="ADAL" clId="{AB490710-A46B-476D-B419-920605A727E2}" dt="2021-03-02T16:45:36.175" v="540" actId="20577"/>
          <ac:graphicFrameMkLst>
            <pc:docMk/>
            <pc:sldMk cId="448497790" sldId="622"/>
            <ac:graphicFrameMk id="6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F91C167E-A4E2-4A94-A8CC-037D6DC51703}"/>
    <pc:docChg chg="custSel modSld">
      <pc:chgData name="Gerth Stølting Brodal" userId="04ef4784-6591-4f86-a140-f5c3b108582a" providerId="ADAL" clId="{F91C167E-A4E2-4A94-A8CC-037D6DC51703}" dt="2022-02-28T07:23:17.097" v="91" actId="20577"/>
      <pc:docMkLst>
        <pc:docMk/>
      </pc:docMkLst>
      <pc:sldChg chg="modSp mod">
        <pc:chgData name="Gerth Stølting Brodal" userId="04ef4784-6591-4f86-a140-f5c3b108582a" providerId="ADAL" clId="{F91C167E-A4E2-4A94-A8CC-037D6DC51703}" dt="2022-02-26T22:51:19.928" v="0" actId="20577"/>
        <pc:sldMkLst>
          <pc:docMk/>
          <pc:sldMk cId="2532045085" sldId="524"/>
        </pc:sldMkLst>
        <pc:graphicFrameChg chg="modGraphic">
          <ac:chgData name="Gerth Stølting Brodal" userId="04ef4784-6591-4f86-a140-f5c3b108582a" providerId="ADAL" clId="{F91C167E-A4E2-4A94-A8CC-037D6DC51703}" dt="2022-02-26T22:51:19.928" v="0" actId="20577"/>
          <ac:graphicFrameMkLst>
            <pc:docMk/>
            <pc:sldMk cId="2532045085" sldId="524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91C167E-A4E2-4A94-A8CC-037D6DC51703}" dt="2022-02-26T22:58:33.783" v="2" actId="1076"/>
        <pc:sldMkLst>
          <pc:docMk/>
          <pc:sldMk cId="88308015" sldId="600"/>
        </pc:sldMkLst>
        <pc:graphicFrameChg chg="mod modGraphic">
          <ac:chgData name="Gerth Stølting Brodal" userId="04ef4784-6591-4f86-a140-f5c3b108582a" providerId="ADAL" clId="{F91C167E-A4E2-4A94-A8CC-037D6DC51703}" dt="2022-02-26T22:58:33.783" v="2" actId="1076"/>
          <ac:graphicFrameMkLst>
            <pc:docMk/>
            <pc:sldMk cId="88308015" sldId="600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F91C167E-A4E2-4A94-A8CC-037D6DC51703}" dt="2022-02-28T07:23:17.097" v="91" actId="20577"/>
        <pc:sldMkLst>
          <pc:docMk/>
          <pc:sldMk cId="1759374402" sldId="614"/>
        </pc:sldMkLst>
      </pc:sldChg>
      <pc:sldChg chg="modSp mod modNotesTx">
        <pc:chgData name="Gerth Stølting Brodal" userId="04ef4784-6591-4f86-a140-f5c3b108582a" providerId="ADAL" clId="{F91C167E-A4E2-4A94-A8CC-037D6DC51703}" dt="2022-02-26T23:06:13.603" v="30" actId="6549"/>
        <pc:sldMkLst>
          <pc:docMk/>
          <pc:sldMk cId="3760098750" sldId="620"/>
        </pc:sldMkLst>
        <pc:graphicFrameChg chg="modGraphic">
          <ac:chgData name="Gerth Stølting Brodal" userId="04ef4784-6591-4f86-a140-f5c3b108582a" providerId="ADAL" clId="{F91C167E-A4E2-4A94-A8CC-037D6DC51703}" dt="2022-02-26T23:02:00.234" v="4" actId="20577"/>
          <ac:graphicFrameMkLst>
            <pc:docMk/>
            <pc:sldMk cId="3760098750" sldId="620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L[:] </a:t>
            </a:r>
            <a:r>
              <a:rPr lang="da-DK" dirty="0" err="1"/>
              <a:t>makes</a:t>
            </a:r>
            <a:r>
              <a:rPr lang="da-DK" dirty="0"/>
              <a:t> </a:t>
            </a:r>
            <a:r>
              <a:rPr lang="da-DK" dirty="0" err="1"/>
              <a:t>copy</a:t>
            </a:r>
            <a:r>
              <a:rPr lang="da-DK" dirty="0"/>
              <a:t> to </a:t>
            </a:r>
            <a:r>
              <a:rPr lang="da-DK" dirty="0" err="1"/>
              <a:t>ensure</a:t>
            </a:r>
            <a:r>
              <a:rPr lang="da-DK" dirty="0"/>
              <a:t> L </a:t>
            </a:r>
            <a:r>
              <a:rPr lang="da-DK" dirty="0" err="1"/>
              <a:t>remains</a:t>
            </a:r>
            <a:r>
              <a:rPr lang="da-DK" dirty="0"/>
              <a:t> </a:t>
            </a:r>
            <a:r>
              <a:rPr lang="da-DK" dirty="0" err="1"/>
              <a:t>unchanged</a:t>
            </a:r>
            <a:endParaRPr lang="da-DK" dirty="0"/>
          </a:p>
          <a:p>
            <a:r>
              <a:rPr lang="da-DK" dirty="0"/>
              <a:t>L = [3, 2, 1, 5, 7]</a:t>
            </a:r>
          </a:p>
          <a:p>
            <a:r>
              <a:rPr lang="da-DK" dirty="0" err="1"/>
              <a:t>sorted</a:t>
            </a:r>
            <a:r>
              <a:rPr lang="da-DK" dirty="0"/>
              <a:t>(L)</a:t>
            </a:r>
          </a:p>
          <a:p>
            <a:r>
              <a:rPr lang="da-DK" dirty="0" err="1"/>
              <a:t>L.sort</a:t>
            </a:r>
            <a:r>
              <a:rPr lang="da-DK" dirty="0"/>
              <a:t>()  # side </a:t>
            </a:r>
            <a:r>
              <a:rPr lang="da-DK" dirty="0" err="1"/>
              <a:t>effect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"explore</a:t>
            </a:r>
            <a:r>
              <a:rPr lang="en-US"/>
              <a:t>" changed</a:t>
            </a:r>
          </a:p>
          <a:p>
            <a:r>
              <a:rPr lang="en-US" dirty="0"/>
              <a:t>Could add "break" when solution found</a:t>
            </a:r>
          </a:p>
          <a:p>
            <a:r>
              <a:rPr lang="en-US" dirty="0"/>
              <a:t>Visited could be a set of cells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have used </a:t>
            </a:r>
            <a:r>
              <a:rPr lang="en-US" dirty="0" err="1"/>
              <a:t>C.append</a:t>
            </a:r>
            <a:r>
              <a:rPr lang="en-US" dirty="0"/>
              <a:t> on an initial empty C, and while a + b &lt;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Sorting random floats in [0, 1]</a:t>
            </a:r>
          </a:p>
          <a:p>
            <a:r>
              <a:rPr lang="en-US" dirty="0"/>
              <a:t>Average time of sufficiently many runs to make time &gt;= 1.0 second, since windows timing resolution 0.016 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5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recursive call to </a:t>
            </a:r>
            <a:r>
              <a:rPr lang="en-US" dirty="0" err="1"/>
              <a:t>gcd_recursive</a:t>
            </a:r>
            <a:r>
              <a:rPr lang="en-US" dirty="0"/>
              <a:t> the sum </a:t>
            </a:r>
            <a:r>
              <a:rPr lang="en-US" dirty="0" err="1"/>
              <a:t>x+y</a:t>
            </a:r>
            <a:r>
              <a:rPr lang="en-US" dirty="0"/>
              <a:t> is at most 2/3 of the previous call =&gt; logarithmic number of calls. </a:t>
            </a:r>
          </a:p>
          <a:p>
            <a:r>
              <a:rPr lang="da-DK" dirty="0" err="1"/>
              <a:t>Fibonacci</a:t>
            </a:r>
            <a:r>
              <a:rPr lang="da-DK" dirty="0"/>
              <a:t> </a:t>
            </a:r>
            <a:r>
              <a:rPr lang="da-DK" dirty="0" err="1"/>
              <a:t>numbers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inputs </a:t>
            </a:r>
            <a:r>
              <a:rPr lang="da-DK" dirty="0" err="1"/>
              <a:t>causing</a:t>
            </a:r>
            <a:r>
              <a:rPr lang="da-DK" dirty="0"/>
              <a:t> </a:t>
            </a:r>
            <a:r>
              <a:rPr lang="da-DK" dirty="0" err="1"/>
              <a:t>deep</a:t>
            </a:r>
            <a:r>
              <a:rPr lang="da-DK" dirty="0"/>
              <a:t> </a:t>
            </a:r>
            <a:r>
              <a:rPr lang="da-DK" dirty="0" err="1"/>
              <a:t>recursion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usage of L[:]</a:t>
            </a:r>
            <a:r>
              <a:rPr lang="en-US" baseline="0" dirty="0"/>
              <a:t> and L[:1] makes the implementation polymorph – and works for strings, tuples and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is to print the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</a:t>
            </a:r>
            <a:r>
              <a:rPr lang="en-US" dirty="0"/>
              <a:t>returns -1 if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tertool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3638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r>
              <a:rPr lang="da-DK" dirty="0"/>
              <a:t> and </a:t>
            </a:r>
            <a:r>
              <a:rPr lang="da-DK" dirty="0" err="1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981" y="3920647"/>
            <a:ext cx="5131432" cy="2937353"/>
          </a:xfrm>
        </p:spPr>
        <p:txBody>
          <a:bodyPr>
            <a:normAutofit/>
          </a:bodyPr>
          <a:lstStyle/>
          <a:p>
            <a:r>
              <a:rPr lang="en-US" dirty="0"/>
              <a:t>algorithm examples</a:t>
            </a:r>
          </a:p>
        </p:txBody>
      </p:sp>
    </p:spTree>
    <p:extLst>
      <p:ext uri="{BB962C8B-B14F-4D97-AF65-F5344CB8AC3E}">
        <p14:creationId xmlns:p14="http://schemas.microsoft.com/office/powerpoint/2010/main" val="106245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(randomized)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74175"/>
              </p:ext>
            </p:extLst>
          </p:nvPr>
        </p:nvGraphicFramePr>
        <p:xfrm>
          <a:off x="303544" y="1770543"/>
          <a:ext cx="785715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random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len(L)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idx = random.randint(0, len(L) - 1)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pivot = L[idx]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other = L[:idx] + L[idx + 1:]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small = [e for e in other if e &lt; pivot]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large = [e for e in other if e &gt;= pivot]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(small) + [pivot] +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(large)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58948"/>
              </p:ext>
            </p:extLst>
          </p:nvPr>
        </p:nvGraphicFramePr>
        <p:xfrm>
          <a:off x="9469298" y="5065230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5885"/>
              </p:ext>
            </p:extLst>
          </p:nvPr>
        </p:nvGraphicFramePr>
        <p:xfrm>
          <a:off x="9469298" y="2270195"/>
          <a:ext cx="24924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4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5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6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7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84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98833"/>
              </p:ext>
            </p:extLst>
          </p:nvPr>
        </p:nvGraphicFramePr>
        <p:xfrm>
          <a:off x="9469298" y="3453444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47829" y="4599569"/>
            <a:ext cx="1465839" cy="465661"/>
            <a:chOff x="8005385" y="5345087"/>
            <a:chExt cx="1465839" cy="465661"/>
          </a:xfrm>
        </p:grpSpPr>
        <p:sp>
          <p:nvSpPr>
            <p:cNvPr id="12" name="Arc 11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combine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38558" y="1914712"/>
            <a:ext cx="1528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400" dirty="0" err="1">
                <a:solidFill>
                  <a:srgbClr val="C00000"/>
                </a:solidFill>
              </a:rPr>
              <a:t>random</a:t>
            </a:r>
            <a:r>
              <a:rPr lang="da-DK" sz="1400" dirty="0">
                <a:solidFill>
                  <a:srgbClr val="C00000"/>
                </a:solidFill>
              </a:rPr>
              <a:t> </a:t>
            </a:r>
            <a:r>
              <a:rPr lang="da-DK" sz="1400" dirty="0" err="1">
                <a:solidFill>
                  <a:srgbClr val="C00000"/>
                </a:solidFill>
              </a:rPr>
              <a:t>idx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19277"/>
              </p:ext>
            </p:extLst>
          </p:nvPr>
        </p:nvGraphicFramePr>
        <p:xfrm>
          <a:off x="9469298" y="4259337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327444" y="2005723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pivot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53411" y="3120388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small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50079" y="3111417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large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142601" y="2216468"/>
            <a:ext cx="64885" cy="1767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327444" y="2301246"/>
            <a:ext cx="236319" cy="4347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8027596" y="3838009"/>
            <a:ext cx="1465839" cy="465661"/>
            <a:chOff x="8005385" y="5345087"/>
            <a:chExt cx="1465839" cy="465661"/>
          </a:xfrm>
        </p:grpSpPr>
        <p:sp>
          <p:nvSpPr>
            <p:cNvPr id="33" name="Arc 32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recurse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102511" y="2952330"/>
            <a:ext cx="1411157" cy="465661"/>
            <a:chOff x="8060067" y="5345087"/>
            <a:chExt cx="1411157" cy="465661"/>
          </a:xfrm>
        </p:grpSpPr>
        <p:sp>
          <p:nvSpPr>
            <p:cNvPr id="36" name="Arc 35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60067" y="5348059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>
                  <a:solidFill>
                    <a:srgbClr val="C00000"/>
                  </a:solidFill>
                </a:rPr>
                <a:t>partition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8082230" y="6364122"/>
            <a:ext cx="405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/>
              <a:t>order</a:t>
            </a:r>
            <a:r>
              <a:rPr lang="da-DK" dirty="0"/>
              <a:t> |L|∙log</a:t>
            </a:r>
            <a:r>
              <a:rPr lang="da-DK" baseline="-25000" dirty="0"/>
              <a:t>2</a:t>
            </a:r>
            <a:r>
              <a:rPr lang="da-DK" dirty="0"/>
              <a:t> |L| </a:t>
            </a:r>
            <a:r>
              <a:rPr lang="da-DK" dirty="0" err="1"/>
              <a:t>comparisons</a:t>
            </a:r>
            <a:r>
              <a:rPr lang="da-DK" dirty="0"/>
              <a:t>, </a:t>
            </a:r>
            <a:r>
              <a:rPr lang="da-DK" dirty="0" err="1"/>
              <a:t>expected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320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</a:t>
            </a:r>
            <a:r>
              <a:rPr lang="da-DK" dirty="0" err="1"/>
              <a:t>comparison</a:t>
            </a:r>
            <a:r>
              <a:rPr lang="da-DK" dirty="0"/>
              <a:t> (single run)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42350"/>
              </p:ext>
            </p:extLst>
          </p:nvPr>
        </p:nvGraphicFramePr>
        <p:xfrm>
          <a:off x="1363179" y="1994819"/>
          <a:ext cx="946564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20">
                  <a:extLst>
                    <a:ext uri="{9D8B030D-6E8A-4147-A177-3AD203B41FA5}">
                      <a16:colId xmlns:a16="http://schemas.microsoft.com/office/drawing/2014/main" val="3332608299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3021660640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1657369595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884221937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872309337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141507108"/>
                    </a:ext>
                  </a:extLst>
                </a:gridCol>
                <a:gridCol w="1683956">
                  <a:extLst>
                    <a:ext uri="{9D8B030D-6E8A-4147-A177-3AD203B41FA5}">
                      <a16:colId xmlns:a16="http://schemas.microsoft.com/office/drawing/2014/main" val="2066084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|L|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Selection sort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 </a:t>
                      </a:r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Recursive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Iterative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</a:t>
                      </a:r>
                    </a:p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Deque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Quicksort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sorted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(Python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builtin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17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18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20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  <a:p>
                      <a:pPr algn="ctr"/>
                      <a:r>
                        <a:rPr lang="en-US" dirty="0"/>
                        <a:t>0.02</a:t>
                      </a:r>
                    </a:p>
                    <a:p>
                      <a:pPr algn="ctr"/>
                      <a:r>
                        <a:rPr lang="en-US" dirty="0"/>
                        <a:t>0.09</a:t>
                      </a:r>
                    </a:p>
                    <a:p>
                      <a:pPr algn="ctr"/>
                      <a:r>
                        <a:rPr lang="en-US" dirty="0"/>
                        <a:t>0.37</a:t>
                      </a:r>
                    </a:p>
                    <a:p>
                      <a:pPr algn="ctr"/>
                      <a:r>
                        <a:rPr lang="en-US" dirty="0"/>
                        <a:t>1.50</a:t>
                      </a:r>
                    </a:p>
                    <a:p>
                      <a:pPr algn="ctr"/>
                      <a:r>
                        <a:rPr lang="en-US" dirty="0"/>
                        <a:t>6.19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25.67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104.20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  <a:p>
                      <a:pPr algn="ctr"/>
                      <a:r>
                        <a:rPr lang="en-US" dirty="0"/>
                        <a:t>0.004</a:t>
                      </a:r>
                    </a:p>
                    <a:p>
                      <a:pPr algn="ctr"/>
                      <a:r>
                        <a:rPr lang="en-US" dirty="0"/>
                        <a:t>0.008</a:t>
                      </a:r>
                    </a:p>
                    <a:p>
                      <a:pPr algn="ctr"/>
                      <a:r>
                        <a:rPr lang="en-US" dirty="0"/>
                        <a:t>0.02</a:t>
                      </a:r>
                    </a:p>
                    <a:p>
                      <a:pPr algn="ctr"/>
                      <a:r>
                        <a:rPr lang="en-US" dirty="0"/>
                        <a:t>0.04</a:t>
                      </a:r>
                    </a:p>
                    <a:p>
                      <a:pPr algn="ctr"/>
                      <a:r>
                        <a:rPr lang="en-US" dirty="0"/>
                        <a:t>0.08</a:t>
                      </a:r>
                    </a:p>
                    <a:p>
                      <a:pPr algn="ctr"/>
                      <a:r>
                        <a:rPr lang="en-US" dirty="0"/>
                        <a:t>0.18</a:t>
                      </a:r>
                    </a:p>
                    <a:p>
                      <a:pPr algn="ctr"/>
                      <a:r>
                        <a:rPr lang="en-US" dirty="0"/>
                        <a:t>0.38</a:t>
                      </a:r>
                    </a:p>
                    <a:p>
                      <a:pPr algn="ctr"/>
                      <a:r>
                        <a:rPr lang="en-US" dirty="0"/>
                        <a:t>0.81</a:t>
                      </a:r>
                    </a:p>
                    <a:p>
                      <a:pPr algn="ctr"/>
                      <a:r>
                        <a:rPr lang="en-US" dirty="0"/>
                        <a:t>1.69</a:t>
                      </a:r>
                    </a:p>
                    <a:p>
                      <a:pPr algn="ctr"/>
                      <a:r>
                        <a:rPr lang="en-US" dirty="0"/>
                        <a:t>3.65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7.85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16.69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  <a:p>
                      <a:pPr algn="ctr"/>
                      <a:r>
                        <a:rPr lang="en-US" dirty="0"/>
                        <a:t>0.006</a:t>
                      </a:r>
                    </a:p>
                    <a:p>
                      <a:pPr algn="ctr"/>
                      <a:r>
                        <a:rPr lang="en-US" dirty="0"/>
                        <a:t>0.01</a:t>
                      </a:r>
                    </a:p>
                    <a:p>
                      <a:pPr algn="ctr"/>
                      <a:r>
                        <a:rPr lang="en-US" dirty="0"/>
                        <a:t>0.04</a:t>
                      </a:r>
                    </a:p>
                    <a:p>
                      <a:pPr algn="ctr"/>
                      <a:r>
                        <a:rPr lang="en-US" dirty="0"/>
                        <a:t>0.10</a:t>
                      </a:r>
                    </a:p>
                    <a:p>
                      <a:pPr algn="ctr"/>
                      <a:r>
                        <a:rPr lang="en-US" dirty="0"/>
                        <a:t>0.26</a:t>
                      </a:r>
                    </a:p>
                    <a:p>
                      <a:pPr algn="ctr"/>
                      <a:r>
                        <a:rPr lang="en-US" dirty="0"/>
                        <a:t>0.81</a:t>
                      </a:r>
                    </a:p>
                    <a:p>
                      <a:pPr algn="ctr"/>
                      <a:r>
                        <a:rPr lang="en-US" dirty="0"/>
                        <a:t>2.96</a:t>
                      </a:r>
                    </a:p>
                    <a:p>
                      <a:pPr algn="ctr"/>
                      <a:r>
                        <a:rPr lang="en-US" dirty="0"/>
                        <a:t>10.78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41.71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167.31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  <a:p>
                      <a:pPr algn="ctr"/>
                      <a:r>
                        <a:rPr lang="en-US" dirty="0"/>
                        <a:t>0.000</a:t>
                      </a:r>
                    </a:p>
                    <a:p>
                      <a:pPr algn="ctr"/>
                      <a:r>
                        <a:rPr lang="en-US" dirty="0"/>
                        <a:t>0.008</a:t>
                      </a:r>
                    </a:p>
                    <a:p>
                      <a:pPr algn="ctr"/>
                      <a:r>
                        <a:rPr lang="en-US" dirty="0"/>
                        <a:t>0.03</a:t>
                      </a:r>
                    </a:p>
                    <a:p>
                      <a:pPr algn="ctr"/>
                      <a:r>
                        <a:rPr lang="en-US" dirty="0"/>
                        <a:t>0.06</a:t>
                      </a:r>
                    </a:p>
                    <a:p>
                      <a:pPr algn="ctr"/>
                      <a:r>
                        <a:rPr lang="en-US" dirty="0"/>
                        <a:t>0.13</a:t>
                      </a:r>
                    </a:p>
                    <a:p>
                      <a:pPr algn="ctr"/>
                      <a:r>
                        <a:rPr lang="en-US" dirty="0"/>
                        <a:t>0.26</a:t>
                      </a:r>
                    </a:p>
                    <a:p>
                      <a:pPr algn="ctr"/>
                      <a:r>
                        <a:rPr lang="en-US" dirty="0"/>
                        <a:t>0.61</a:t>
                      </a:r>
                    </a:p>
                    <a:p>
                      <a:pPr algn="ctr"/>
                      <a:r>
                        <a:rPr lang="en-US" dirty="0"/>
                        <a:t>1.29</a:t>
                      </a:r>
                    </a:p>
                    <a:p>
                      <a:pPr algn="ctr"/>
                      <a:r>
                        <a:rPr lang="en-US" dirty="0"/>
                        <a:t>2.58</a:t>
                      </a:r>
                    </a:p>
                    <a:p>
                      <a:pPr algn="ctr"/>
                      <a:r>
                        <a:rPr lang="en-US" dirty="0"/>
                        <a:t>5.15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9.68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19.09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0.62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1.48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7.53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17.6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0.45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6358"/>
                  </a:ext>
                </a:extLst>
              </a:tr>
            </a:tbl>
          </a:graphicData>
        </a:graphic>
      </p:graphicFrame>
      <p:sp>
        <p:nvSpPr>
          <p:cNvPr id="10" name="Arc 9"/>
          <p:cNvSpPr/>
          <p:nvPr/>
        </p:nvSpPr>
        <p:spPr>
          <a:xfrm>
            <a:off x="7275865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A046E7-410B-40BA-B396-969E88C1B323}"/>
              </a:ext>
            </a:extLst>
          </p:cNvPr>
          <p:cNvGrpSpPr/>
          <p:nvPr/>
        </p:nvGrpSpPr>
        <p:grpSpPr>
          <a:xfrm>
            <a:off x="2917110" y="4415793"/>
            <a:ext cx="860257" cy="369332"/>
            <a:chOff x="3672158" y="4161366"/>
            <a:chExt cx="860257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3851932" y="4161366"/>
              <a:ext cx="6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4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>
              <a:off x="3672158" y="4213125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982B1C-F64F-4F00-BF12-A28C8D52300A}"/>
              </a:ext>
            </a:extLst>
          </p:cNvPr>
          <p:cNvGrpSpPr/>
          <p:nvPr/>
        </p:nvGrpSpPr>
        <p:grpSpPr>
          <a:xfrm>
            <a:off x="4319524" y="5803172"/>
            <a:ext cx="1081705" cy="369332"/>
            <a:chOff x="5161197" y="5799001"/>
            <a:chExt cx="1081705" cy="369332"/>
          </a:xfrm>
        </p:grpSpPr>
        <p:sp>
          <p:nvSpPr>
            <p:cNvPr id="8" name="Arc 7"/>
            <p:cNvSpPr/>
            <p:nvPr/>
          </p:nvSpPr>
          <p:spPr>
            <a:xfrm>
              <a:off x="5161197" y="5850760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8358" y="5799001"/>
              <a:ext cx="92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2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1A269C-C826-408E-B2AF-DEB2FE2D0877}"/>
              </a:ext>
            </a:extLst>
          </p:cNvPr>
          <p:cNvGrpSpPr/>
          <p:nvPr/>
        </p:nvGrpSpPr>
        <p:grpSpPr>
          <a:xfrm>
            <a:off x="5806407" y="5228798"/>
            <a:ext cx="860257" cy="369332"/>
            <a:chOff x="6628830" y="4974370"/>
            <a:chExt cx="860257" cy="369332"/>
          </a:xfrm>
        </p:grpSpPr>
        <p:sp>
          <p:nvSpPr>
            <p:cNvPr id="9" name="Arc 8"/>
            <p:cNvSpPr/>
            <p:nvPr/>
          </p:nvSpPr>
          <p:spPr>
            <a:xfrm>
              <a:off x="6628830" y="5026129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08604" y="4974370"/>
              <a:ext cx="6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4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55639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8625265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05039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B718E4A-76C9-4CF2-B3C3-85011B6C482A}"/>
              </a:ext>
            </a:extLst>
          </p:cNvPr>
          <p:cNvSpPr/>
          <p:nvPr/>
        </p:nvSpPr>
        <p:spPr>
          <a:xfrm>
            <a:off x="10177548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F0DEC8-1BE2-4CAB-8B3E-BC9231DFA8B3}"/>
              </a:ext>
            </a:extLst>
          </p:cNvPr>
          <p:cNvSpPr txBox="1"/>
          <p:nvPr/>
        </p:nvSpPr>
        <p:spPr>
          <a:xfrm>
            <a:off x="10357322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267E5AF-830E-4994-95BB-20201D8A23FA}"/>
              </a:ext>
            </a:extLst>
          </p:cNvPr>
          <p:cNvSpPr/>
          <p:nvPr/>
        </p:nvSpPr>
        <p:spPr>
          <a:xfrm>
            <a:off x="10027687" y="1158663"/>
            <a:ext cx="1224405" cy="1307890"/>
          </a:xfrm>
          <a:prstGeom prst="arc">
            <a:avLst>
              <a:gd name="adj1" fmla="val 10942897"/>
              <a:gd name="adj2" fmla="val 14056172"/>
            </a:avLst>
          </a:prstGeom>
          <a:ln w="285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A473F-637F-462C-A00E-33952440063E}"/>
              </a:ext>
            </a:extLst>
          </p:cNvPr>
          <p:cNvSpPr txBox="1"/>
          <p:nvPr/>
        </p:nvSpPr>
        <p:spPr>
          <a:xfrm>
            <a:off x="9276537" y="606564"/>
            <a:ext cx="28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tuned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-sort (Tim-sort)</a:t>
            </a:r>
          </a:p>
          <a:p>
            <a:pPr algn="ctr"/>
            <a:r>
              <a:rPr lang="da-DK" dirty="0" err="1"/>
              <a:t>implementation</a:t>
            </a:r>
            <a:r>
              <a:rPr lang="da-DK" dirty="0"/>
              <a:t> in C</a:t>
            </a:r>
          </a:p>
        </p:txBody>
      </p:sp>
    </p:spTree>
    <p:extLst>
      <p:ext uri="{BB962C8B-B14F-4D97-AF65-F5344CB8AC3E}">
        <p14:creationId xmlns:p14="http://schemas.microsoft.com/office/powerpoint/2010/main" val="383997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722B26-7303-44B0-96F8-AD239943E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73" y="1350073"/>
            <a:ext cx="6835304" cy="550792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</a:t>
            </a:r>
            <a:r>
              <a:rPr lang="da-DK" dirty="0" err="1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Find </a:t>
            </a:r>
            <a:r>
              <a:rPr lang="da-DK" dirty="0" err="1"/>
              <a:t>zero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10977" r="8955" b="4967"/>
          <a:stretch/>
        </p:blipFill>
        <p:spPr>
          <a:xfrm>
            <a:off x="3659037" y="3053749"/>
            <a:ext cx="4873925" cy="365760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1338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list L of integers starting with a negative and ending with a positive integer, and where |L[i+1] - L[i]| ≤ 1, find the position of a zero in L.</a:t>
            </a:r>
          </a:p>
        </p:txBody>
      </p:sp>
      <p:sp>
        <p:nvSpPr>
          <p:cNvPr id="6" name="Oval 5"/>
          <p:cNvSpPr/>
          <p:nvPr/>
        </p:nvSpPr>
        <p:spPr>
          <a:xfrm>
            <a:off x="5694872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20131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36764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02124" y="2684417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[-5, -4, -3, -3, -4, -3, -2, -1, 0, 1, 2, 1, 0, -1, -2, -1, 0 , 1, 2, 3, 2]</a:t>
            </a:r>
          </a:p>
        </p:txBody>
      </p:sp>
    </p:spTree>
    <p:extLst>
      <p:ext uri="{BB962C8B-B14F-4D97-AF65-F5344CB8AC3E}">
        <p14:creationId xmlns:p14="http://schemas.microsoft.com/office/powerpoint/2010/main" val="117507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44617"/>
              </p:ext>
            </p:extLst>
          </p:nvPr>
        </p:nvGraphicFramePr>
        <p:xfrm>
          <a:off x="979520" y="120770"/>
          <a:ext cx="10059035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7355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L[i] !=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 +=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find_zero_enumerate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e in enumerate(L):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e ==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find_zero_index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L.index(0)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find_zero_binary_search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 0 &lt; L[high]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find_zero_recursive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high):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(mid, high)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mid)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9C85841-842B-45DA-B862-66EDC31A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93" y="4252107"/>
            <a:ext cx="3069908" cy="231728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94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89686"/>
              </p:ext>
            </p:extLst>
          </p:nvPr>
        </p:nvGraphicFramePr>
        <p:xfrm>
          <a:off x="979520" y="120770"/>
          <a:ext cx="10059035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7355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L[i] !=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 +=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find_zero_enumerate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e in enumerate(L):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e ==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find_zero_index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L.index(0)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find_zero_binary_search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 0 &lt; L[high]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find_zero_recursive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search(low, high):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(mid, high)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mid)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3424" y="4594705"/>
          <a:ext cx="3636074" cy="18338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30856">
                  <a:extLst>
                    <a:ext uri="{9D8B030D-6E8A-4147-A177-3AD203B41FA5}">
                      <a16:colId xmlns:a16="http://schemas.microsoft.com/office/drawing/2014/main" val="316686969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17219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Function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(|L| = 10</a:t>
                      </a:r>
                      <a:r>
                        <a:rPr lang="da-DK" baseline="300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Time,</a:t>
                      </a:r>
                      <a:r>
                        <a:rPr lang="da-DK" baseline="0" dirty="0">
                          <a:solidFill>
                            <a:schemeClr val="bg1"/>
                          </a:solidFill>
                        </a:rPr>
                        <a:t> sec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7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find_zero_loop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find_zero_enumerate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find_zero_index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find_zero_binary_search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find_zero_recursive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0.13</a:t>
                      </a:r>
                    </a:p>
                    <a:p>
                      <a:r>
                        <a:rPr lang="da-DK" dirty="0"/>
                        <a:t>0.10</a:t>
                      </a:r>
                    </a:p>
                    <a:p>
                      <a:r>
                        <a:rPr lang="da-DK" dirty="0"/>
                        <a:t>0.015</a:t>
                      </a:r>
                    </a:p>
                    <a:p>
                      <a:r>
                        <a:rPr lang="da-DK" dirty="0"/>
                        <a:t>0.000015</a:t>
                      </a:r>
                    </a:p>
                    <a:p>
                      <a:r>
                        <a:rPr lang="da-DK" dirty="0"/>
                        <a:t>0.000088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8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9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80"/>
          </a:xfrm>
        </p:spPr>
        <p:txBody>
          <a:bodyPr>
            <a:normAutofit lnSpcReduction="10000"/>
          </a:bodyPr>
          <a:lstStyle/>
          <a:p>
            <a:pPr marL="0" indent="0" defTabSz="779463">
              <a:buNone/>
            </a:pPr>
            <a:r>
              <a:rPr lang="da-DK" b="1" dirty="0">
                <a:solidFill>
                  <a:srgbClr val="C00000"/>
                </a:solidFill>
              </a:rPr>
              <a:t>Notation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		</a:t>
            </a:r>
            <a:r>
              <a:rPr lang="da-DK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y</a:t>
            </a:r>
            <a:r>
              <a:rPr lang="en-US" dirty="0">
                <a:cs typeface="Times New Roman" panose="02020603050405020304" pitchFamily="18" charset="0"/>
              </a:rPr>
              <a:t>  denotes y is divisible by x, e.g.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12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			              i.e. y = </a:t>
            </a:r>
            <a:r>
              <a:rPr lang="en-US" dirty="0" err="1">
                <a:cs typeface="Times New Roman" panose="02020603050405020304" pitchFamily="18" charset="0"/>
              </a:rPr>
              <a:t>a∙x</a:t>
            </a:r>
            <a:r>
              <a:rPr lang="en-US" dirty="0">
                <a:cs typeface="Times New Roman" panose="02020603050405020304" pitchFamily="18" charset="0"/>
              </a:rPr>
              <a:t> for some integer a</a:t>
            </a:r>
          </a:p>
          <a:p>
            <a:pPr marL="0" indent="0" defTabSz="779463">
              <a:buNone/>
            </a:pPr>
            <a:endParaRPr lang="da-DK" dirty="0"/>
          </a:p>
          <a:p>
            <a:pPr marL="0" indent="0" defTabSz="779463">
              <a:buNone/>
            </a:pPr>
            <a:r>
              <a:rPr lang="da-DK" b="1" dirty="0">
                <a:solidFill>
                  <a:srgbClr val="C00000"/>
                </a:solidFill>
              </a:rPr>
              <a:t>Definition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		</a:t>
            </a:r>
            <a:r>
              <a:rPr lang="da-DK" dirty="0" err="1">
                <a:solidFill>
                  <a:srgbClr val="C00000"/>
                </a:solidFill>
              </a:rPr>
              <a:t>gcd</a:t>
            </a:r>
            <a:r>
              <a:rPr lang="da-DK" dirty="0">
                <a:solidFill>
                  <a:srgbClr val="C00000"/>
                </a:solidFill>
              </a:rPr>
              <a:t>(m, n)</a:t>
            </a:r>
            <a:r>
              <a:rPr lang="da-DK" dirty="0"/>
              <a:t> = max { x |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m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n }</a:t>
            </a:r>
            <a:endParaRPr lang="en-US" dirty="0"/>
          </a:p>
          <a:p>
            <a:pPr marL="0" indent="0" defTabSz="779463">
              <a:buNone/>
            </a:pPr>
            <a:endParaRPr lang="da-DK" dirty="0"/>
          </a:p>
          <a:p>
            <a:pPr marL="0" indent="0" defTabSz="779463">
              <a:buNone/>
            </a:pPr>
            <a:r>
              <a:rPr lang="da-DK" b="1" dirty="0" err="1">
                <a:solidFill>
                  <a:srgbClr val="C00000"/>
                </a:solidFill>
              </a:rPr>
              <a:t>Fact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b="1" dirty="0"/>
              <a:t>			</a:t>
            </a:r>
            <a:r>
              <a:rPr lang="da-DK" dirty="0"/>
              <a:t>if </a:t>
            </a:r>
            <a:r>
              <a:rPr lang="da-DK" b="1" dirty="0"/>
              <a:t>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y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z  then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(y + z)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(y - z)</a:t>
            </a:r>
            <a:endParaRPr lang="en-US" dirty="0"/>
          </a:p>
          <a:p>
            <a:pPr marL="0" indent="0" defTabSz="779463">
              <a:buNone/>
            </a:pPr>
            <a:endParaRPr lang="da-DK" dirty="0"/>
          </a:p>
          <a:p>
            <a:pPr marL="0" indent="0" defTabSz="717550">
              <a:buNone/>
            </a:pP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b="1" dirty="0"/>
              <a:t>				</a:t>
            </a:r>
            <a:r>
              <a:rPr lang="da-DK" dirty="0"/>
              <a:t>m 			if  m = n</a:t>
            </a:r>
          </a:p>
          <a:p>
            <a:pPr marL="0" indent="0" defTabSz="717550">
              <a:buNone/>
            </a:pPr>
            <a:r>
              <a:rPr lang="da-DK" dirty="0"/>
              <a:t>			  </a:t>
            </a:r>
            <a:r>
              <a:rPr lang="da-DK" dirty="0" err="1"/>
              <a:t>gcd</a:t>
            </a:r>
            <a:r>
              <a:rPr lang="da-DK" dirty="0"/>
              <a:t>(m, n) = 	</a:t>
            </a:r>
            <a:r>
              <a:rPr lang="da-DK" dirty="0" err="1"/>
              <a:t>gcd</a:t>
            </a:r>
            <a:r>
              <a:rPr lang="da-DK" dirty="0"/>
              <a:t>(m, n – m)	if  m &lt; n</a:t>
            </a:r>
          </a:p>
          <a:p>
            <a:pPr marL="0" indent="0" defTabSz="717550">
              <a:buNone/>
            </a:pPr>
            <a:r>
              <a:rPr lang="da-DK" dirty="0"/>
              <a:t>						</a:t>
            </a:r>
            <a:r>
              <a:rPr lang="da-DK" dirty="0" err="1"/>
              <a:t>gcd</a:t>
            </a:r>
            <a:r>
              <a:rPr lang="da-DK" dirty="0"/>
              <a:t>(m – n, n)	if  m &gt; n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4992133" y="5089178"/>
            <a:ext cx="135924" cy="1136821"/>
          </a:xfrm>
          <a:prstGeom prst="leftBrace">
            <a:avLst>
              <a:gd name="adj1" fmla="val 480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88257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56414"/>
              </p:ext>
            </p:extLst>
          </p:nvPr>
        </p:nvGraphicFramePr>
        <p:xfrm>
          <a:off x="10122246" y="2485833"/>
          <a:ext cx="1703174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587">
                  <a:extLst>
                    <a:ext uri="{9D8B030D-6E8A-4147-A177-3AD203B41FA5}">
                      <a16:colId xmlns:a16="http://schemas.microsoft.com/office/drawing/2014/main" val="2853835118"/>
                    </a:ext>
                  </a:extLst>
                </a:gridCol>
                <a:gridCol w="851587">
                  <a:extLst>
                    <a:ext uri="{9D8B030D-6E8A-4147-A177-3AD203B41FA5}">
                      <a16:colId xmlns:a16="http://schemas.microsoft.com/office/drawing/2014/main" val="1333235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74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90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42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3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7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0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2329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22246" y="2024168"/>
            <a:ext cx="1703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/>
              <a:t>gcd</a:t>
            </a:r>
            <a:r>
              <a:rPr lang="da-DK" sz="2000" b="1" dirty="0"/>
              <a:t>(90, 24)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65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95" y="251011"/>
            <a:ext cx="10515600" cy="1325563"/>
          </a:xfrm>
        </p:spPr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97537"/>
              </p:ext>
            </p:extLst>
          </p:nvPr>
        </p:nvGraphicFramePr>
        <p:xfrm>
          <a:off x="134245" y="3842576"/>
          <a:ext cx="588505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!= 0: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m, n = n, m % n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5562"/>
              </p:ext>
            </p:extLst>
          </p:nvPr>
        </p:nvGraphicFramePr>
        <p:xfrm>
          <a:off x="6172702" y="3842576"/>
          <a:ext cx="58850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gcd_recursive.py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== 0: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m % 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92304"/>
              </p:ext>
            </p:extLst>
          </p:nvPr>
        </p:nvGraphicFramePr>
        <p:xfrm>
          <a:off x="6172702" y="5738844"/>
          <a:ext cx="5885051" cy="101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531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gcd_recursive_one_line.py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51606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== 0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m % 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4907"/>
              </p:ext>
            </p:extLst>
          </p:nvPr>
        </p:nvGraphicFramePr>
        <p:xfrm>
          <a:off x="6169800" y="1397668"/>
          <a:ext cx="58850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gcd_slow_recursive.py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 == 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m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&gt; 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 - n, n)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 - m)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23389"/>
              </p:ext>
            </p:extLst>
          </p:nvPr>
        </p:nvGraphicFramePr>
        <p:xfrm>
          <a:off x="134246" y="1388822"/>
          <a:ext cx="58850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gcd_slow.py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!= n: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&gt; m: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n = n -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m = m - n        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579"/>
            <a:ext cx="10957560" cy="5118517"/>
          </a:xfrm>
        </p:spPr>
        <p:txBody>
          <a:bodyPr>
            <a:normAutofit/>
          </a:bodyPr>
          <a:lstStyle/>
          <a:p>
            <a:r>
              <a:rPr lang="en-US" dirty="0"/>
              <a:t>Generate a list L of all permutations of a tuple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implementation of </a:t>
            </a:r>
            <a:r>
              <a:rPr lang="en-US" dirty="0">
                <a:latin typeface="Courier"/>
              </a:rPr>
              <a:t>permutations</a:t>
            </a:r>
            <a:r>
              <a:rPr lang="en-US" dirty="0"/>
              <a:t> exists in the </a:t>
            </a:r>
            <a:r>
              <a:rPr lang="en-US" dirty="0" err="1">
                <a:hlinkClick r:id="rId3"/>
              </a:rPr>
              <a:t>itertools</a:t>
            </a:r>
            <a:r>
              <a:rPr lang="en-US" dirty="0"/>
              <a:t> module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54951"/>
              </p:ext>
            </p:extLst>
          </p:nvPr>
        </p:nvGraphicFramePr>
        <p:xfrm>
          <a:off x="838200" y="3785163"/>
          <a:ext cx="1070312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1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[L[:]]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empty tuple (ensures same type as L)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[p[:i] + L[:1] + p[i:] for p in P for i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(L))]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70174"/>
              </p:ext>
            </p:extLst>
          </p:nvPr>
        </p:nvGraphicFramePr>
        <p:xfrm>
          <a:off x="838201" y="2246062"/>
          <a:ext cx="107031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1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8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103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 'b', 'c'))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'b', 'c'), ('b', 'a', 'c'), ('b', 'c', 'a'),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('a', 'c', 'b'), ('c', 'a', 'b'), ('c', 'b', 'a')]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38" y="1957428"/>
            <a:ext cx="6459747" cy="403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</a:p>
          <a:p>
            <a:pPr lvl="1"/>
            <a:r>
              <a:rPr lang="da-DK" dirty="0"/>
              <a:t>First line #</a:t>
            </a:r>
            <a:r>
              <a:rPr lang="da-DK" dirty="0" err="1"/>
              <a:t>rows</a:t>
            </a:r>
            <a:r>
              <a:rPr lang="da-DK" dirty="0"/>
              <a:t> and #columns</a:t>
            </a:r>
          </a:p>
          <a:p>
            <a:pPr lvl="1"/>
            <a:r>
              <a:rPr lang="da-DK" dirty="0" err="1"/>
              <a:t>Following</a:t>
            </a:r>
            <a:r>
              <a:rPr lang="da-DK" dirty="0"/>
              <a:t> #</a:t>
            </a:r>
            <a:r>
              <a:rPr lang="da-DK" dirty="0" err="1"/>
              <a:t>rows</a:t>
            </a:r>
            <a:r>
              <a:rPr lang="da-DK" dirty="0"/>
              <a:t> lines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#column </a:t>
            </a:r>
            <a:r>
              <a:rPr lang="da-DK" dirty="0" err="1"/>
              <a:t>characters</a:t>
            </a:r>
            <a:endParaRPr lang="da-DK" dirty="0"/>
          </a:p>
          <a:p>
            <a:pPr lvl="1"/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exactly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'</a:t>
            </a:r>
            <a:r>
              <a:rPr lang="da-DK" dirty="0">
                <a:latin typeface="Courier" pitchFamily="49" charset="0"/>
              </a:rPr>
              <a:t>A</a:t>
            </a:r>
            <a:r>
              <a:rPr lang="da-DK" dirty="0"/>
              <a:t>' and </a:t>
            </a:r>
            <a:r>
              <a:rPr lang="da-DK" dirty="0" err="1"/>
              <a:t>one</a:t>
            </a:r>
            <a:r>
              <a:rPr lang="da-DK" dirty="0"/>
              <a:t> '</a:t>
            </a:r>
            <a:r>
              <a:rPr lang="da-DK" dirty="0">
                <a:latin typeface="Courier" pitchFamily="49" charset="0"/>
              </a:rPr>
              <a:t>B</a:t>
            </a:r>
            <a:r>
              <a:rPr lang="da-DK" dirty="0"/>
              <a:t>'</a:t>
            </a:r>
          </a:p>
          <a:p>
            <a:pPr lvl="1"/>
            <a:r>
              <a:rPr lang="da-DK" dirty="0"/>
              <a:t>'</a:t>
            </a:r>
            <a:r>
              <a:rPr lang="da-DK" dirty="0">
                <a:latin typeface="Courier" pitchFamily="49" charset="0"/>
              </a:rPr>
              <a:t>.</a:t>
            </a:r>
            <a:r>
              <a:rPr lang="da-DK" dirty="0"/>
              <a:t>'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cells</a:t>
            </a:r>
            <a:r>
              <a:rPr lang="da-DK" dirty="0"/>
              <a:t> and '</a:t>
            </a:r>
            <a:r>
              <a:rPr lang="da-DK" dirty="0">
                <a:latin typeface="Courier" pitchFamily="49" charset="0"/>
              </a:rPr>
              <a:t>#</a:t>
            </a:r>
            <a:r>
              <a:rPr lang="da-DK" dirty="0"/>
              <a:t>'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blocked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  <a:p>
            <a:pPr lvl="1"/>
            <a:r>
              <a:rPr lang="da-DK" dirty="0"/>
              <a:t>Print </a:t>
            </a:r>
            <a:r>
              <a:rPr lang="da-DK" dirty="0" err="1"/>
              <a:t>whether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path</a:t>
            </a:r>
            <a:r>
              <a:rPr lang="da-DK" dirty="0"/>
              <a:t> from '</a:t>
            </a:r>
            <a:r>
              <a:rPr lang="da-DK" dirty="0">
                <a:latin typeface="Courier" pitchFamily="49" charset="0"/>
              </a:rPr>
              <a:t>A</a:t>
            </a:r>
            <a:r>
              <a:rPr lang="da-DK" dirty="0"/>
              <a:t>' to '</a:t>
            </a:r>
            <a:r>
              <a:rPr lang="da-DK" dirty="0">
                <a:latin typeface="Courier" pitchFamily="49" charset="0"/>
              </a:rPr>
              <a:t>B</a:t>
            </a:r>
            <a:r>
              <a:rPr lang="da-DK" dirty="0"/>
              <a:t>' or not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44803"/>
              </p:ext>
            </p:extLst>
          </p:nvPr>
        </p:nvGraphicFramePr>
        <p:xfrm>
          <a:off x="8039800" y="1245019"/>
          <a:ext cx="3657619" cy="5010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1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29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dirty="0" err="1">
                          <a:latin typeface="+mn-lt"/>
                          <a:cs typeface="Courier New" panose="02070309020205020404" pitchFamily="49" charset="0"/>
                        </a:rPr>
                        <a:t>maze</a:t>
                      </a:r>
                      <a:r>
                        <a:rPr lang="da-DK" sz="2400" b="0" dirty="0">
                          <a:latin typeface="+mn-lt"/>
                          <a:cs typeface="Courier New" panose="02070309020205020404" pitchFamily="49" charset="0"/>
                        </a:rPr>
                        <a:t> input</a:t>
                      </a: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53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11 19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#######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A</a:t>
                      </a:r>
                      <a:r>
                        <a:rPr lang="en-US" sz="2400" dirty="0">
                          <a:latin typeface="Courier" pitchFamily="49" charset="0"/>
                        </a:rPr>
                        <a:t>###########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#....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#..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#.#.###.#.#.#.###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#.#.....#...#.#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#.###########.#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#.#.#.....#...#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#.#.#####.#####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#.........#....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###############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B</a:t>
                      </a:r>
                      <a:r>
                        <a:rPr lang="en-US" sz="2400" dirty="0">
                          <a:latin typeface="Courier" pitchFamily="49" charset="0"/>
                        </a:rPr>
                        <a:t>###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52-card deck</a:t>
            </a:r>
          </a:p>
        </p:txBody>
      </p:sp>
      <p:sp>
        <p:nvSpPr>
          <p:cNvPr id="5" name="Rectangle 4"/>
          <p:cNvSpPr/>
          <p:nvPr/>
        </p:nvSpPr>
        <p:spPr>
          <a:xfrm>
            <a:off x="7527912" y="6445667"/>
            <a:ext cx="452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en.wikipedia.org/wiki/Standard_52-card_deck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42" t="23961" r="1019" b="33192"/>
          <a:stretch/>
        </p:blipFill>
        <p:spPr>
          <a:xfrm>
            <a:off x="162955" y="1841719"/>
            <a:ext cx="11854441" cy="39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9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15600" cy="1325563"/>
          </a:xfrm>
        </p:spPr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r>
              <a:rPr lang="da-DK" dirty="0"/>
              <a:t> (</a:t>
            </a:r>
            <a:r>
              <a:rPr lang="da-DK" dirty="0" err="1"/>
              <a:t>recursive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39019"/>
              </p:ext>
            </p:extLst>
          </p:nvPr>
        </p:nvGraphicFramePr>
        <p:xfrm>
          <a:off x="327273" y="1325563"/>
          <a:ext cx="1148937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194618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301118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maze_solver.py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27779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solution, visited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(0 &lt;= i &lt; n and 0 &lt;= j &lt; m and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maze[i][j] != '#' and not visited[i][j]):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visited[i][j]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maze[i][j] == 'B':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solution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- 1, j)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+ 1, j)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 - 1)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 + 1)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find(symbol):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row in enumerate(maze)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(symbol)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j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m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 = [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False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visited = [m * [False]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(*find('A'))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solution: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print('path from A to B exists')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print('no path')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7E1E12-119F-4B25-9FAE-4FB6A80D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377" y="3429000"/>
            <a:ext cx="2371634" cy="32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15600" cy="1325563"/>
          </a:xfrm>
        </p:spPr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r>
              <a:rPr lang="da-DK" dirty="0"/>
              <a:t> (iterative)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60380"/>
              </p:ext>
            </p:extLst>
          </p:nvPr>
        </p:nvGraphicFramePr>
        <p:xfrm>
          <a:off x="110103" y="1239065"/>
          <a:ext cx="11978323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194618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249311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maze_solver_iterative.py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9316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solution, visited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[(i, j)]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cells to visit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i, j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Q.pop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(0 &lt;= i &lt; n and 0 &lt;= j &lt; m and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maze[i][j] != '#' and not visited[i][j]):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visited[i][j]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maze[i][j] == 'B':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solution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 - 1, j))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 + 1, j))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j - 1))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j + 1))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find(symbol):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row in enumerate(maze):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(symbol)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j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m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 = [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False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visited = [m*[False]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(*find('A'))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solution: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print("path from A to B exists")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print("no path")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Selection</a:t>
            </a:r>
            <a:r>
              <a:rPr lang="da-DK" dirty="0"/>
              <a:t>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207276"/>
            <a:ext cx="5806190" cy="2002326"/>
          </a:xfrm>
        </p:spPr>
        <p:txBody>
          <a:bodyPr>
            <a:normAutofit/>
          </a:bodyPr>
          <a:lstStyle/>
          <a:p>
            <a:r>
              <a:rPr lang="da-DK" dirty="0">
                <a:latin typeface="Courier" pitchFamily="49" charset="0"/>
              </a:rPr>
              <a:t>min</a:t>
            </a:r>
            <a:r>
              <a:rPr lang="da-DK" dirty="0"/>
              <a:t> and </a:t>
            </a:r>
            <a:r>
              <a:rPr lang="da-DK" dirty="0">
                <a:latin typeface="Courier" pitchFamily="49" charset="0"/>
              </a:rPr>
              <a:t>.</a:t>
            </a:r>
            <a:r>
              <a:rPr lang="da-DK" dirty="0" err="1">
                <a:latin typeface="Courier" pitchFamily="49" charset="0"/>
              </a:rPr>
              <a:t>remove</a:t>
            </a:r>
            <a:r>
              <a:rPr lang="da-DK" dirty="0"/>
              <a:t> scan the </a:t>
            </a:r>
            <a:r>
              <a:rPr lang="da-DK" dirty="0" err="1"/>
              <a:t>remaining</a:t>
            </a: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unsorted</a:t>
            </a:r>
            <a:r>
              <a:rPr lang="da-DK" dirty="0"/>
              <a:t> list for </a:t>
            </a:r>
            <a:r>
              <a:rPr lang="da-DK" dirty="0" err="1"/>
              <a:t>each</a:t>
            </a:r>
            <a:r>
              <a:rPr lang="da-DK" dirty="0"/>
              <a:t> element </a:t>
            </a:r>
            <a:r>
              <a:rPr lang="da-DK" dirty="0" err="1"/>
              <a:t>moved</a:t>
            </a:r>
            <a:r>
              <a:rPr lang="da-DK" dirty="0"/>
              <a:t> to </a:t>
            </a:r>
            <a:r>
              <a:rPr lang="da-DK" dirty="0" err="1">
                <a:latin typeface="Courier" pitchFamily="49" charset="0"/>
              </a:rPr>
              <a:t>result</a:t>
            </a:r>
            <a:endParaRPr lang="da-DK" dirty="0">
              <a:latin typeface="Courier" pitchFamily="49" charset="0"/>
            </a:endParaRPr>
          </a:p>
          <a:p>
            <a:r>
              <a:rPr lang="da-DK" dirty="0" err="1"/>
              <a:t>order</a:t>
            </a:r>
            <a:r>
              <a:rPr lang="da-DK" dirty="0"/>
              <a:t> |L|</a:t>
            </a:r>
            <a:r>
              <a:rPr lang="da-DK" baseline="30000" dirty="0"/>
              <a:t>2</a:t>
            </a:r>
            <a:r>
              <a:rPr lang="da-DK" dirty="0"/>
              <a:t>  </a:t>
            </a:r>
            <a:r>
              <a:rPr lang="da-DK" dirty="0" err="1"/>
              <a:t>comparisons</a:t>
            </a:r>
            <a:endParaRPr lang="en-US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38504"/>
              </p:ext>
            </p:extLst>
          </p:nvPr>
        </p:nvGraphicFramePr>
        <p:xfrm>
          <a:off x="1242399" y="2335605"/>
          <a:ext cx="42976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selection_sort.py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selection_sort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unsorted = L[:]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[]</a:t>
                      </a:r>
                    </a:p>
                    <a:p>
                      <a:endParaRPr 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unsorted: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(unsorted)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unsorted.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result.append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endParaRPr 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56" y="1836870"/>
            <a:ext cx="7620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28" y="2002911"/>
            <a:ext cx="762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3" y="1675958"/>
            <a:ext cx="762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73" y="2249988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60" y="1899957"/>
            <a:ext cx="7620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04" y="1964155"/>
            <a:ext cx="7620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781" y="2070108"/>
            <a:ext cx="762000" cy="95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96494" y="3218732"/>
            <a:ext cx="191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unsorted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94869" y="3218731"/>
            <a:ext cx="173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sorted</a:t>
            </a:r>
            <a:endParaRPr lang="da-DK" sz="2400" b="1" dirty="0">
              <a:solidFill>
                <a:srgbClr val="C00000"/>
              </a:solidFill>
            </a:endParaRPr>
          </a:p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result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031964" y="2136614"/>
            <a:ext cx="657624" cy="7800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1400" dirty="0"/>
              <a:t>min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937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a pile of </a:t>
            </a:r>
            <a:r>
              <a:rPr lang="da-DK" dirty="0" err="1"/>
              <a:t>cards</a:t>
            </a:r>
            <a:r>
              <a:rPr lang="da-DK" dirty="0"/>
              <a:t> (</a:t>
            </a:r>
            <a:r>
              <a:rPr lang="da-DK" dirty="0" err="1"/>
              <a:t>Merge</a:t>
            </a:r>
            <a:r>
              <a:rPr lang="da-DK" dirty="0"/>
              <a:t> 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382" y="2163380"/>
            <a:ext cx="8899566" cy="4039712"/>
          </a:xfrm>
        </p:spPr>
        <p:txBody>
          <a:bodyPr>
            <a:normAutofit/>
          </a:bodyPr>
          <a:lstStyle/>
          <a:p>
            <a:r>
              <a:rPr lang="da-DK" dirty="0"/>
              <a:t>If </a:t>
            </a:r>
            <a:r>
              <a:rPr lang="da-DK" dirty="0" err="1"/>
              <a:t>one</a:t>
            </a:r>
            <a:r>
              <a:rPr lang="da-DK" dirty="0"/>
              <a:t> card in pile, i.e. pile is </a:t>
            </a:r>
            <a:r>
              <a:rPr lang="da-DK" dirty="0" err="1"/>
              <a:t>sorted</a:t>
            </a:r>
            <a:br>
              <a:rPr lang="da-DK" dirty="0"/>
            </a:br>
            <a:endParaRPr lang="da-DK" dirty="0"/>
          </a:p>
          <a:p>
            <a:r>
              <a:rPr lang="da-DK" dirty="0" err="1"/>
              <a:t>Otherwise</a:t>
            </a:r>
            <a:br>
              <a:rPr lang="da-DK" dirty="0"/>
            </a:br>
            <a:endParaRPr lang="da-DK" dirty="0"/>
          </a:p>
          <a:p>
            <a:pPr marL="1081088" indent="-452438">
              <a:buFont typeface="+mj-lt"/>
              <a:buAutoNum type="arabicParenR"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Split</a:t>
            </a:r>
            <a:r>
              <a:rPr lang="da-DK" dirty="0"/>
              <a:t> pile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piles,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,</a:t>
            </a:r>
            <a:br>
              <a:rPr lang="da-DK" dirty="0"/>
            </a:br>
            <a:r>
              <a:rPr lang="da-DK" dirty="0"/>
              <a:t>of </a:t>
            </a:r>
            <a:r>
              <a:rPr lang="da-DK" dirty="0" err="1"/>
              <a:t>approximately</a:t>
            </a:r>
            <a:r>
              <a:rPr lang="da-DK" dirty="0"/>
              <a:t> same </a:t>
            </a:r>
            <a:r>
              <a:rPr lang="da-DK" dirty="0" err="1"/>
              <a:t>size</a:t>
            </a:r>
            <a:endParaRPr lang="da-DK" dirty="0"/>
          </a:p>
          <a:p>
            <a:pPr marL="1081088" indent="-452438">
              <a:buFont typeface="+mj-lt"/>
              <a:buAutoNum type="arabicParenR"/>
            </a:pPr>
            <a:r>
              <a:rPr lang="da-DK" dirty="0"/>
              <a:t>Sort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recursively</a:t>
            </a:r>
            <a:r>
              <a:rPr lang="da-DK" dirty="0"/>
              <a:t> (</a:t>
            </a:r>
            <a:r>
              <a:rPr lang="da-DK" dirty="0" err="1"/>
              <a:t>independently</a:t>
            </a:r>
            <a:r>
              <a:rPr lang="da-DK" dirty="0"/>
              <a:t>)</a:t>
            </a:r>
          </a:p>
          <a:p>
            <a:pPr marL="1081088" indent="-452438">
              <a:buFont typeface="+mj-lt"/>
              <a:buAutoNum type="arabicParenR"/>
            </a:pP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Merge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03" y="160322"/>
            <a:ext cx="7620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319" y="199906"/>
            <a:ext cx="7620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35" y="239490"/>
            <a:ext cx="762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51" y="279074"/>
            <a:ext cx="762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867" y="318658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83" y="358242"/>
            <a:ext cx="7620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899" y="397826"/>
            <a:ext cx="762000" cy="952500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9142328" y="3032045"/>
            <a:ext cx="2891087" cy="1946409"/>
            <a:chOff x="9142328" y="3032045"/>
            <a:chExt cx="2891087" cy="194640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9774" y="3829028"/>
              <a:ext cx="762000" cy="9525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2328" y="3829028"/>
              <a:ext cx="762000" cy="9525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669" y="3897918"/>
              <a:ext cx="762000" cy="9525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185" y="3966808"/>
              <a:ext cx="762000" cy="9525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278" y="4025954"/>
              <a:ext cx="762000" cy="9525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9899" y="3897918"/>
              <a:ext cx="762000" cy="9525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415" y="3966808"/>
              <a:ext cx="762000" cy="952500"/>
            </a:xfrm>
            <a:prstGeom prst="rect">
              <a:avLst/>
            </a:prstGeom>
          </p:spPr>
        </p:pic>
        <p:sp>
          <p:nvSpPr>
            <p:cNvPr id="65" name="Right Arrow 64"/>
            <p:cNvSpPr/>
            <p:nvPr/>
          </p:nvSpPr>
          <p:spPr>
            <a:xfrm rot="5400000">
              <a:off x="9427532" y="3067960"/>
              <a:ext cx="82456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recurse</a:t>
              </a:r>
              <a:endParaRPr lang="en-US" sz="1400" dirty="0"/>
            </a:p>
          </p:txBody>
        </p:sp>
        <p:sp>
          <p:nvSpPr>
            <p:cNvPr id="66" name="Right Arrow 65"/>
            <p:cNvSpPr/>
            <p:nvPr/>
          </p:nvSpPr>
          <p:spPr>
            <a:xfrm rot="5400000">
              <a:off x="10998090" y="3054306"/>
              <a:ext cx="82456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recurse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569995" y="4929027"/>
            <a:ext cx="2198867" cy="1849965"/>
            <a:chOff x="9569995" y="4929027"/>
            <a:chExt cx="2198867" cy="184996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95" y="5494612"/>
              <a:ext cx="762000" cy="9525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9473" y="5549925"/>
              <a:ext cx="762000" cy="9525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8951" y="5605238"/>
              <a:ext cx="762000" cy="9525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8429" y="5660551"/>
              <a:ext cx="762000" cy="9525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7907" y="5715864"/>
              <a:ext cx="762000" cy="9525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7385" y="5771177"/>
              <a:ext cx="762000" cy="9525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862" y="5826492"/>
              <a:ext cx="762000" cy="952500"/>
            </a:xfrm>
            <a:prstGeom prst="rect">
              <a:avLst/>
            </a:prstGeom>
          </p:spPr>
        </p:pic>
        <p:sp>
          <p:nvSpPr>
            <p:cNvPr id="70" name="Right Arrow 69"/>
            <p:cNvSpPr/>
            <p:nvPr/>
          </p:nvSpPr>
          <p:spPr>
            <a:xfrm rot="5400000">
              <a:off x="10333705" y="4894412"/>
              <a:ext cx="710811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merge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049647" y="1383630"/>
            <a:ext cx="2983768" cy="1602814"/>
            <a:chOff x="9049647" y="1383630"/>
            <a:chExt cx="2983768" cy="160281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776" y="1915192"/>
              <a:ext cx="762000" cy="9525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3292" y="1954776"/>
              <a:ext cx="762000" cy="9525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808" y="1994360"/>
              <a:ext cx="762000" cy="9525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6324" y="2033944"/>
              <a:ext cx="762000" cy="9525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8383" y="1915192"/>
              <a:ext cx="762000" cy="9525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9899" y="1954776"/>
              <a:ext cx="762000" cy="9525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415" y="1994360"/>
              <a:ext cx="762000" cy="9525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9049647" y="1431538"/>
              <a:ext cx="1514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b="1" dirty="0" err="1">
                  <a:solidFill>
                    <a:srgbClr val="C00000"/>
                  </a:solidFill>
                </a:rPr>
                <a:t>left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996702" y="1437702"/>
              <a:ext cx="967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b="1" dirty="0">
                  <a:solidFill>
                    <a:srgbClr val="C00000"/>
                  </a:solidFill>
                </a:rPr>
                <a:t>right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71" name="Right Arrow 70"/>
            <p:cNvSpPr/>
            <p:nvPr/>
          </p:nvSpPr>
          <p:spPr>
            <a:xfrm rot="5400000">
              <a:off x="10362894" y="1322421"/>
              <a:ext cx="65762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/>
                <a:t>split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1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27016"/>
              </p:ext>
            </p:extLst>
          </p:nvPr>
        </p:nvGraphicFramePr>
        <p:xfrm>
          <a:off x="391763" y="457200"/>
          <a:ext cx="782828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len(L)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mid = n // 2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left, right = L[:mid], L[mid:]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(left),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(right))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len(A) + len(B)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n * [None]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 b = 0,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 in range(n):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 &lt; len(A) and (b == len(B) or A[a] &lt; B[b]):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A[a]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 = a + 1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B[b]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 = b + 1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96075"/>
              </p:ext>
            </p:extLst>
          </p:nvPr>
        </p:nvGraphicFramePr>
        <p:xfrm>
          <a:off x="9512533" y="5377896"/>
          <a:ext cx="24924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4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5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6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7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40878"/>
              </p:ext>
            </p:extLst>
          </p:nvPr>
        </p:nvGraphicFramePr>
        <p:xfrm>
          <a:off x="9522093" y="3553210"/>
          <a:ext cx="124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23258"/>
              </p:ext>
            </p:extLst>
          </p:nvPr>
        </p:nvGraphicFramePr>
        <p:xfrm>
          <a:off x="9522093" y="4465553"/>
          <a:ext cx="124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86066"/>
              </p:ext>
            </p:extLst>
          </p:nvPr>
        </p:nvGraphicFramePr>
        <p:xfrm>
          <a:off x="9453158" y="2280828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55166"/>
              </p:ext>
            </p:extLst>
          </p:nvPr>
        </p:nvGraphicFramePr>
        <p:xfrm>
          <a:off x="9453158" y="848585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26190"/>
              </p:ext>
            </p:extLst>
          </p:nvPr>
        </p:nvGraphicFramePr>
        <p:xfrm>
          <a:off x="9453158" y="1322122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01432"/>
              </p:ext>
            </p:extLst>
          </p:nvPr>
        </p:nvGraphicFramePr>
        <p:xfrm>
          <a:off x="9453158" y="1801475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7997872" y="957421"/>
            <a:ext cx="1465839" cy="1574848"/>
            <a:chOff x="8005385" y="4780284"/>
            <a:chExt cx="1465839" cy="1574848"/>
          </a:xfrm>
        </p:grpSpPr>
        <p:sp>
          <p:nvSpPr>
            <p:cNvPr id="20" name="Arc 19"/>
            <p:cNvSpPr/>
            <p:nvPr/>
          </p:nvSpPr>
          <p:spPr>
            <a:xfrm>
              <a:off x="9221843" y="4782059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9221843" y="5872490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67530" y="4780284"/>
              <a:ext cx="874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>
                  <a:solidFill>
                    <a:srgbClr val="C00000"/>
                  </a:solidFill>
                </a:rPr>
                <a:t>split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recurse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05385" y="5955022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chemeClr val="accent1">
                      <a:lumMod val="50000"/>
                    </a:schemeClr>
                  </a:solidFill>
                </a:rPr>
                <a:t>merge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288978" y="3429252"/>
            <a:ext cx="3852945" cy="2700848"/>
            <a:chOff x="8237116" y="519798"/>
            <a:chExt cx="3852945" cy="2700848"/>
          </a:xfrm>
        </p:grpSpPr>
        <p:sp>
          <p:nvSpPr>
            <p:cNvPr id="9" name="TextBox 8"/>
            <p:cNvSpPr txBox="1"/>
            <p:nvPr/>
          </p:nvSpPr>
          <p:spPr>
            <a:xfrm>
              <a:off x="8855031" y="1014596"/>
              <a:ext cx="5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A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55031" y="1938894"/>
              <a:ext cx="5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B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98506" y="2851314"/>
              <a:ext cx="30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C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70214" y="519798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a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61783" y="1430317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b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72562" y="2367562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c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86117" y="2365073"/>
              <a:ext cx="703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n-1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>
              <a:off x="9041878" y="1027455"/>
              <a:ext cx="119922" cy="1283183"/>
            </a:xfrm>
            <a:prstGeom prst="leftBrace">
              <a:avLst>
                <a:gd name="adj1" fmla="val 69029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9065597" y="2851315"/>
              <a:ext cx="96202" cy="357300"/>
            </a:xfrm>
            <a:prstGeom prst="leftBrace">
              <a:avLst>
                <a:gd name="adj1" fmla="val 38681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70544" y="1469184"/>
              <a:ext cx="67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input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37116" y="2839282"/>
              <a:ext cx="828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output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D3FE85-C0AF-4EA7-A065-14C01176DE60}"/>
              </a:ext>
            </a:extLst>
          </p:cNvPr>
          <p:cNvSpPr txBox="1"/>
          <p:nvPr/>
        </p:nvSpPr>
        <p:spPr>
          <a:xfrm>
            <a:off x="10459488" y="516143"/>
            <a:ext cx="661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600" b="1" dirty="0" err="1">
                <a:solidFill>
                  <a:srgbClr val="C00000"/>
                </a:solidFill>
                <a:latin typeface="Courier" pitchFamily="49" charset="0"/>
              </a:rPr>
              <a:t>mid</a:t>
            </a:r>
            <a:endParaRPr lang="en-US" sz="1600" b="1" dirty="0">
              <a:solidFill>
                <a:srgbClr val="C0000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725584" y="3667778"/>
            <a:ext cx="2805830" cy="27244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Depth of </a:t>
            </a:r>
            <a:r>
              <a:rPr lang="da-DK" dirty="0" err="1"/>
              <a:t>recursion</a:t>
            </a:r>
            <a:r>
              <a:rPr lang="da-DK" dirty="0"/>
              <a:t> for 52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855" y="1606419"/>
            <a:ext cx="2863241" cy="491337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32500"/>
              </p:ext>
            </p:extLst>
          </p:nvPr>
        </p:nvGraphicFramePr>
        <p:xfrm>
          <a:off x="8879417" y="4381002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32184"/>
              </p:ext>
            </p:extLst>
          </p:nvPr>
        </p:nvGraphicFramePr>
        <p:xfrm>
          <a:off x="8879417" y="4854539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00931"/>
              </p:ext>
            </p:extLst>
          </p:nvPr>
        </p:nvGraphicFramePr>
        <p:xfrm>
          <a:off x="8879417" y="5360316"/>
          <a:ext cx="24925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91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682905746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093782572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82140"/>
              </p:ext>
            </p:extLst>
          </p:nvPr>
        </p:nvGraphicFramePr>
        <p:xfrm>
          <a:off x="8879417" y="5868555"/>
          <a:ext cx="24924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66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202284838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682905746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372996715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63281856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093782572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814604413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sp>
        <p:nvSpPr>
          <p:cNvPr id="9" name="Smiley Face 8"/>
          <p:cNvSpPr/>
          <p:nvPr/>
        </p:nvSpPr>
        <p:spPr>
          <a:xfrm>
            <a:off x="3950371" y="43525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29313" y="3824174"/>
            <a:ext cx="243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Depth 4 for 8 elements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6208C-34B0-4694-B8AE-2011BD797F5E}"/>
              </a:ext>
            </a:extLst>
          </p:cNvPr>
          <p:cNvSpPr txBox="1"/>
          <p:nvPr/>
        </p:nvSpPr>
        <p:spPr>
          <a:xfrm>
            <a:off x="6681427" y="1847084"/>
            <a:ext cx="48499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Max recursive subproblem size</a:t>
            </a:r>
          </a:p>
          <a:p>
            <a:r>
              <a:rPr lang="en-US" sz="2600" dirty="0"/>
              <a:t>52 </a:t>
            </a:r>
            <a:r>
              <a:rPr lang="en-US" sz="2600" dirty="0">
                <a:sym typeface="Wingdings" panose="05000000000000000000" pitchFamily="2" charset="2"/>
              </a:rPr>
              <a:t> 26  13  7  4  2  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93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5125"/>
            <a:ext cx="11326482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Order of </a:t>
            </a:r>
            <a:r>
              <a:rPr lang="da-DK" dirty="0" err="1"/>
              <a:t>comparisons</a:t>
            </a:r>
            <a:r>
              <a:rPr lang="da-DK" dirty="0"/>
              <a:t> by </a:t>
            </a:r>
            <a:r>
              <a:rPr lang="da-DK" dirty="0" err="1"/>
              <a:t>Merge</a:t>
            </a:r>
            <a:r>
              <a:rPr lang="da-DK" dirty="0"/>
              <a:t> sort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109" y="2551374"/>
                <a:ext cx="2516530" cy="326522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da-DK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 log</a:t>
                </a:r>
                <a:r>
                  <a:rPr lang="da-DK" baseline="-25000" dirty="0"/>
                  <a:t>2</a:t>
                </a:r>
                <a:r>
                  <a:rPr lang="da-DK" dirty="0"/>
                  <a:t> 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:r>
                  <a:rPr lang="da-DK" baseline="30000" dirty="0"/>
                  <a:t>2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:r>
                  <a:rPr lang="da-DK" baseline="30000" dirty="0"/>
                  <a:t>3</a:t>
                </a:r>
                <a:endParaRPr lang="da-DK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 err="1"/>
                  <a:t>Don’t</a:t>
                </a:r>
                <a:r>
                  <a:rPr lang="da-DK" dirty="0"/>
                  <a:t> know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109" y="2551374"/>
                <a:ext cx="2516530" cy="3265226"/>
              </a:xfrm>
              <a:blipFill>
                <a:blip r:embed="rId2"/>
                <a:stretch>
                  <a:fillRect l="-5085" t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miley Face 8"/>
          <p:cNvSpPr/>
          <p:nvPr/>
        </p:nvSpPr>
        <p:spPr>
          <a:xfrm>
            <a:off x="1663462" y="365321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91151"/>
              </p:ext>
            </p:extLst>
          </p:nvPr>
        </p:nvGraphicFramePr>
        <p:xfrm>
          <a:off x="5151321" y="1690688"/>
          <a:ext cx="629755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len(L)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n // 2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left, right = L[:mid], L[mid:]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(left),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(right))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len(A) + len(B)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n * [None]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 b = 0, 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 in range(n):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 &lt; len(A) and (b == len(B) or A[a] &lt; B[b]):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A[a]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 = a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B[b]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 = b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10123096" y="4962811"/>
            <a:ext cx="36000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39077"/>
              </p:ext>
            </p:extLst>
          </p:nvPr>
        </p:nvGraphicFramePr>
        <p:xfrm>
          <a:off x="494258" y="2695030"/>
          <a:ext cx="68351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1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endParaRPr lang="pt-BR" sz="1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Merge</a:t>
            </a:r>
            <a:r>
              <a:rPr lang="da-DK" dirty="0"/>
              <a:t> sort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941"/>
            <a:ext cx="10515600" cy="4351338"/>
          </a:xfrm>
        </p:spPr>
        <p:txBody>
          <a:bodyPr/>
          <a:lstStyle/>
          <a:p>
            <a:r>
              <a:rPr lang="da-DK" dirty="0"/>
              <a:t>Start with piles of </a:t>
            </a:r>
            <a:r>
              <a:rPr lang="da-DK" dirty="0" err="1"/>
              <a:t>size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  <a:p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smallest piles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22315"/>
              </p:ext>
            </p:extLst>
          </p:nvPr>
        </p:nvGraphicFramePr>
        <p:xfrm>
          <a:off x="494258" y="2695030"/>
          <a:ext cx="68351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1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merge_sort_deque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([[x] for x in L])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207895" y="3244492"/>
            <a:ext cx="3968924" cy="1492399"/>
            <a:chOff x="3207895" y="3244492"/>
            <a:chExt cx="3968924" cy="1492399"/>
          </a:xfrm>
        </p:grpSpPr>
        <p:sp>
          <p:nvSpPr>
            <p:cNvPr id="6" name="Arc 5"/>
            <p:cNvSpPr/>
            <p:nvPr/>
          </p:nvSpPr>
          <p:spPr>
            <a:xfrm>
              <a:off x="3207895" y="3567658"/>
              <a:ext cx="3453152" cy="1169233"/>
            </a:xfrm>
            <a:prstGeom prst="arc">
              <a:avLst>
                <a:gd name="adj1" fmla="val 11112155"/>
                <a:gd name="adj2" fmla="val 15419059"/>
              </a:avLst>
            </a:prstGeom>
            <a:ln w="28575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3029" y="3244492"/>
              <a:ext cx="1843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insert</a:t>
              </a:r>
              <a:r>
                <a:rPr lang="da-DK" dirty="0">
                  <a:solidFill>
                    <a:srgbClr val="C00000"/>
                  </a:solidFill>
                </a:rPr>
                <a:t> at front of list </a:t>
              </a:r>
              <a:r>
                <a:rPr lang="da-DK" dirty="0" err="1">
                  <a:solidFill>
                    <a:srgbClr val="C00000"/>
                  </a:solidFill>
                </a:rPr>
                <a:t>inefficient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803" y="3364706"/>
              <a:ext cx="487666" cy="40590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507921" y="3224094"/>
            <a:ext cx="46927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pitchFamily="49" charset="0"/>
              </a:rPr>
              <a:t>merge_sort_iterative</a:t>
            </a:r>
            <a:r>
              <a:rPr lang="en-US" sz="1600" dirty="0">
                <a:latin typeface="Courier" pitchFamily="49" charset="0"/>
              </a:rPr>
              <a:t>([7,1,9,3,-2,5])</a:t>
            </a:r>
          </a:p>
          <a:p>
            <a:endParaRPr lang="da-DK" b="1" dirty="0"/>
          </a:p>
          <a:p>
            <a:r>
              <a:rPr lang="da-DK" b="1" dirty="0"/>
              <a:t>Values of Q in </a:t>
            </a:r>
            <a:r>
              <a:rPr lang="da-DK" b="1" dirty="0" err="1"/>
              <a:t>while</a:t>
            </a:r>
            <a:r>
              <a:rPr lang="da-DK" b="1" dirty="0"/>
              <a:t>-loop</a:t>
            </a:r>
          </a:p>
          <a:p>
            <a:r>
              <a:rPr lang="en-US" sz="1600" dirty="0">
                <a:latin typeface="Courier" pitchFamily="49" charset="0"/>
              </a:rPr>
              <a:t>[[7], [1], [9], [3], [-2], [5]]</a:t>
            </a:r>
          </a:p>
          <a:p>
            <a:r>
              <a:rPr lang="en-US" sz="1600" dirty="0">
                <a:latin typeface="Courier" pitchFamily="49" charset="0"/>
              </a:rPr>
              <a:t>[[-2, 5], [7], [1], [9], [3]]</a:t>
            </a:r>
          </a:p>
          <a:p>
            <a:r>
              <a:rPr lang="en-US" sz="1600" dirty="0">
                <a:latin typeface="Courier" pitchFamily="49" charset="0"/>
              </a:rPr>
              <a:t>[[3, 9], [-2, 5], [7], [1]]</a:t>
            </a:r>
          </a:p>
          <a:p>
            <a:r>
              <a:rPr lang="en-US" sz="1600" dirty="0">
                <a:latin typeface="Courier" pitchFamily="49" charset="0"/>
              </a:rPr>
              <a:t>[[1, 7], [3, 9], [-2, 5]]</a:t>
            </a:r>
          </a:p>
          <a:p>
            <a:r>
              <a:rPr lang="en-US" sz="1600" dirty="0">
                <a:latin typeface="Courier" pitchFamily="49" charset="0"/>
              </a:rPr>
              <a:t>[[-2, 3, 5, 9], [1, 7]]</a:t>
            </a:r>
          </a:p>
          <a:p>
            <a:r>
              <a:rPr lang="en-US" sz="1600" dirty="0">
                <a:latin typeface="Courier" pitchFamily="49" charset="0"/>
              </a:rPr>
              <a:t>[[-2, 1, 3, 5, 7, 9]]</a:t>
            </a:r>
          </a:p>
          <a:p>
            <a:endParaRPr lang="da-DK" sz="1600" dirty="0">
              <a:latin typeface="Courier" pitchFamily="49" charset="0"/>
            </a:endParaRPr>
          </a:p>
          <a:p>
            <a:r>
              <a:rPr lang="da-DK" sz="1600" b="1" dirty="0"/>
              <a:t>Note</a:t>
            </a:r>
            <a:r>
              <a:rPr lang="da-DK" sz="1600" dirty="0"/>
              <a:t>: Lists in Q </a:t>
            </a:r>
            <a:r>
              <a:rPr lang="da-DK" sz="1600" dirty="0" err="1"/>
              <a:t>appear</a:t>
            </a:r>
            <a:r>
              <a:rPr lang="da-DK" sz="1600" dirty="0"/>
              <a:t> in non-</a:t>
            </a:r>
            <a:r>
              <a:rPr lang="da-DK" sz="1600" dirty="0" err="1"/>
              <a:t>increasing</a:t>
            </a:r>
            <a:r>
              <a:rPr lang="da-DK" sz="1600" dirty="0"/>
              <a:t> </a:t>
            </a:r>
            <a:r>
              <a:rPr lang="da-DK" sz="1600" dirty="0" err="1"/>
              <a:t>length</a:t>
            </a:r>
            <a:r>
              <a:rPr lang="da-DK" sz="1600" dirty="0"/>
              <a:t> </a:t>
            </a:r>
            <a:r>
              <a:rPr lang="da-DK" sz="1600" dirty="0" err="1"/>
              <a:t>order</a:t>
            </a:r>
            <a:r>
              <a:rPr lang="da-DK" sz="1600" dirty="0"/>
              <a:t>, </a:t>
            </a:r>
            <a:r>
              <a:rPr lang="da-DK" sz="1600" dirty="0" err="1"/>
              <a:t>where</a:t>
            </a:r>
            <a:r>
              <a:rPr lang="da-DK" sz="1600" dirty="0"/>
              <a:t> </a:t>
            </a:r>
            <a:r>
              <a:rPr lang="da-DK" sz="1600" dirty="0" err="1"/>
              <a:t>longest</a:t>
            </a:r>
            <a:r>
              <a:rPr lang="da-DK" sz="1600" dirty="0"/>
              <a:t> ≤ 2∙ </a:t>
            </a:r>
            <a:r>
              <a:rPr lang="da-DK" sz="1600" dirty="0" err="1"/>
              <a:t>shortest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1803" y="4409034"/>
            <a:ext cx="236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00B050"/>
                </a:solidFill>
              </a:rPr>
              <a:t>deques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are</a:t>
            </a:r>
            <a:r>
              <a:rPr lang="da-DK" dirty="0">
                <a:solidFill>
                  <a:srgbClr val="00B050"/>
                </a:solidFill>
              </a:rPr>
              <a:t> a </a:t>
            </a:r>
            <a:r>
              <a:rPr lang="da-DK" dirty="0" err="1">
                <a:solidFill>
                  <a:srgbClr val="00B050"/>
                </a:solidFill>
              </a:rPr>
              <a:t>generalization</a:t>
            </a:r>
            <a:r>
              <a:rPr lang="da-DK" dirty="0">
                <a:solidFill>
                  <a:srgbClr val="00B050"/>
                </a:solidFill>
              </a:rPr>
              <a:t> of lists with </a:t>
            </a:r>
            <a:r>
              <a:rPr lang="da-DK" dirty="0" err="1">
                <a:solidFill>
                  <a:srgbClr val="00B050"/>
                </a:solidFill>
              </a:rPr>
              <a:t>efficient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updates</a:t>
            </a:r>
            <a:r>
              <a:rPr lang="da-DK" dirty="0">
                <a:solidFill>
                  <a:srgbClr val="00B050"/>
                </a:solidFill>
              </a:rPr>
              <a:t> at </a:t>
            </a:r>
            <a:r>
              <a:rPr lang="da-DK" dirty="0" err="1">
                <a:solidFill>
                  <a:srgbClr val="00B050"/>
                </a:solidFill>
              </a:rPr>
              <a:t>both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ends</a:t>
            </a:r>
            <a:r>
              <a:rPr lang="da-DK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3931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iterations</a:t>
            </a:r>
            <a:r>
              <a:rPr lang="da-DK" dirty="0"/>
              <a:t> of </a:t>
            </a:r>
            <a:r>
              <a:rPr lang="da-DK" dirty="0" err="1"/>
              <a:t>while</a:t>
            </a:r>
            <a:r>
              <a:rPr lang="da-DK" dirty="0"/>
              <a:t>-loop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2251" y="1810634"/>
            <a:ext cx="867329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merge_sort_iterative</a:t>
            </a:r>
            <a:r>
              <a:rPr lang="en-US" dirty="0">
                <a:latin typeface="Courier" pitchFamily="49" charset="0"/>
              </a:rPr>
              <a:t>([7, 1, 9, 3, -2, 5])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17824"/>
              </p:ext>
            </p:extLst>
          </p:nvPr>
        </p:nvGraphicFramePr>
        <p:xfrm>
          <a:off x="5275881" y="3249666"/>
          <a:ext cx="63265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377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29672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1736256" y="420583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27650</TotalTime>
  <Words>3279</Words>
  <Application>Microsoft Office PowerPoint</Application>
  <PresentationFormat>Widescreen</PresentationFormat>
  <Paragraphs>717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Recursion and iteration</vt:lpstr>
      <vt:lpstr>Standard 52-card deck</vt:lpstr>
      <vt:lpstr>Selection sort </vt:lpstr>
      <vt:lpstr>Sorting a pile of cards (Merge sort)</vt:lpstr>
      <vt:lpstr>PowerPoint Presentation</vt:lpstr>
      <vt:lpstr>Question – Depth of recursion for 52 elements</vt:lpstr>
      <vt:lpstr>Question – Order of comparisons by Merge sort ?</vt:lpstr>
      <vt:lpstr>Merge sort without recursion</vt:lpstr>
      <vt:lpstr>Question – Number of iterations of while-loop ?</vt:lpstr>
      <vt:lpstr>Quicksort (randomized)</vt:lpstr>
      <vt:lpstr>Sorting comparison (single run)</vt:lpstr>
      <vt:lpstr>Sorting comparison</vt:lpstr>
      <vt:lpstr>Find zero</vt:lpstr>
      <vt:lpstr>PowerPoint Presentation</vt:lpstr>
      <vt:lpstr>PowerPoint Presentation</vt:lpstr>
      <vt:lpstr>Greatest Common Divisor (GCD)</vt:lpstr>
      <vt:lpstr>Greatest Common Divisor (GCD)</vt:lpstr>
      <vt:lpstr>Permutations</vt:lpstr>
      <vt:lpstr>Maze solver</vt:lpstr>
      <vt:lpstr>Maze solver (recursive)</vt:lpstr>
      <vt:lpstr>Maze solver (iterative)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997</cp:revision>
  <dcterms:created xsi:type="dcterms:W3CDTF">2017-10-19T06:54:16Z</dcterms:created>
  <dcterms:modified xsi:type="dcterms:W3CDTF">2024-02-26T08:45:44Z</dcterms:modified>
</cp:coreProperties>
</file>