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62179-613D-4612-B99D-80773BC59D82}" v="1" dt="2024-02-21T08:44:28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65" d="100"/>
          <a:sy n="65" d="100"/>
        </p:scale>
        <p:origin x="58" y="75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C2D62179-613D-4612-B99D-80773BC59D82}"/>
    <pc:docChg chg="undo custSel modSld">
      <pc:chgData name="Gerth Stølting Brodal" userId="04ef4784-6591-4f86-a140-f5c3b108582a" providerId="ADAL" clId="{C2D62179-613D-4612-B99D-80773BC59D82}" dt="2024-02-21T09:00:15.555" v="64" actId="313"/>
      <pc:docMkLst>
        <pc:docMk/>
      </pc:docMkLst>
      <pc:sldChg chg="modNotesTx">
        <pc:chgData name="Gerth Stølting Brodal" userId="04ef4784-6591-4f86-a140-f5c3b108582a" providerId="ADAL" clId="{C2D62179-613D-4612-B99D-80773BC59D82}" dt="2024-02-21T08:57:32.950" v="56" actId="20577"/>
        <pc:sldMkLst>
          <pc:docMk/>
          <pc:sldMk cId="3354709852" sldId="593"/>
        </pc:sldMkLst>
      </pc:sldChg>
      <pc:sldChg chg="modSp">
        <pc:chgData name="Gerth Stølting Brodal" userId="04ef4784-6591-4f86-a140-f5c3b108582a" providerId="ADAL" clId="{C2D62179-613D-4612-B99D-80773BC59D82}" dt="2024-02-21T08:44:28.631" v="0" actId="6549"/>
        <pc:sldMkLst>
          <pc:docMk/>
          <pc:sldMk cId="3149368856" sldId="596"/>
        </pc:sldMkLst>
        <pc:spChg chg="mod">
          <ac:chgData name="Gerth Stølting Brodal" userId="04ef4784-6591-4f86-a140-f5c3b108582a" providerId="ADAL" clId="{C2D62179-613D-4612-B99D-80773BC59D82}" dt="2024-02-21T08:44:28.631" v="0" actId="6549"/>
          <ac:spMkLst>
            <pc:docMk/>
            <pc:sldMk cId="3149368856" sldId="59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C2D62179-613D-4612-B99D-80773BC59D82}" dt="2024-02-21T09:00:15.555" v="64" actId="313"/>
        <pc:sldMkLst>
          <pc:docMk/>
          <pc:sldMk cId="2518119805" sldId="601"/>
        </pc:sldMkLst>
        <pc:graphicFrameChg chg="modGraphic">
          <ac:chgData name="Gerth Stølting Brodal" userId="04ef4784-6591-4f86-a140-f5c3b108582a" providerId="ADAL" clId="{C2D62179-613D-4612-B99D-80773BC59D82}" dt="2024-02-21T09:00:15.555" v="64" actId="313"/>
          <ac:graphicFrameMkLst>
            <pc:docMk/>
            <pc:sldMk cId="2518119805" sldId="60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2D62179-613D-4612-B99D-80773BC59D82}" dt="2024-02-21T08:56:09.842" v="15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3T07:46:31.855" v="2459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  <pc:graphicFrameChg chg="modGraphic">
          <ac:chgData name="Gerth Stølting Brodal" userId="04ef4784-6591-4f86-a140-f5c3b108582a" providerId="ADAL" clId="{9197687F-18F0-42D4-9B72-DE14A28EAE5C}" dt="2023-03-12T12:55:25.236" v="1461" actId="207"/>
          <ac:graphicFrameMkLst>
            <pc:docMk/>
            <pc:sldMk cId="2445053109" sldId="589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32.125" v="1462" actId="207"/>
          <ac:graphicFrameMkLst>
            <pc:docMk/>
            <pc:sldMk cId="2445053109" sldId="589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18.110" v="1460" actId="207"/>
          <ac:graphicFrameMkLst>
            <pc:docMk/>
            <pc:sldMk cId="2445053109" sldId="589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9197687F-18F0-42D4-9B72-DE14A28EAE5C}" dt="2023-03-12T12:56:11.529" v="1466" actId="20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  <pc:graphicFrameChg chg="modGraphic">
          <ac:chgData name="Gerth Stølting Brodal" userId="04ef4784-6591-4f86-a140-f5c3b108582a" providerId="ADAL" clId="{9197687F-18F0-42D4-9B72-DE14A28EAE5C}" dt="2023-03-12T12:55:12.552" v="1459" actId="207"/>
          <ac:graphicFrameMkLst>
            <pc:docMk/>
            <pc:sldMk cId="345092261" sldId="598"/>
            <ac:graphicFrameMk id="4" creationId="{00000000-0000-0000-0000-000000000000}"/>
          </ac:graphicFrameMkLst>
        </pc:graphicFrameChg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9197687F-18F0-42D4-9B72-DE14A28EAE5C}" dt="2023-03-12T12:08:50.778" v="665" actId="1076"/>
          <ac:spMkLst>
            <pc:docMk/>
            <pc:sldMk cId="1220840155" sldId="60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18:57.373" v="1328" actId="1035"/>
          <ac:spMkLst>
            <pc:docMk/>
            <pc:sldMk cId="1220840155" sldId="606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08:48.019" v="664" actId="1037"/>
          <ac:spMkLst>
            <pc:docMk/>
            <pc:sldMk cId="1220840155" sldId="606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3-12T12:13:50.311" v="1282" actId="1035"/>
          <ac:spMkLst>
            <pc:docMk/>
            <pc:sldMk cId="1220840155" sldId="606"/>
            <ac:spMk id="18" creationId="{8D1D5184-0C00-6938-B81E-0C5FFAD29939}"/>
          </ac:spMkLst>
        </pc:spChg>
        <pc:spChg chg="add mod">
          <ac:chgData name="Gerth Stølting Brodal" userId="04ef4784-6591-4f86-a140-f5c3b108582a" providerId="ADAL" clId="{9197687F-18F0-42D4-9B72-DE14A28EAE5C}" dt="2023-03-12T12:11:42.842" v="846" actId="1036"/>
          <ac:spMkLst>
            <pc:docMk/>
            <pc:sldMk cId="1220840155" sldId="606"/>
            <ac:spMk id="19" creationId="{7968F901-48B5-CB67-7347-E429F43F22EA}"/>
          </ac:spMkLst>
        </pc:spChg>
        <pc:spChg chg="add mod">
          <ac:chgData name="Gerth Stølting Brodal" userId="04ef4784-6591-4f86-a140-f5c3b108582a" providerId="ADAL" clId="{9197687F-18F0-42D4-9B72-DE14A28EAE5C}" dt="2023-03-12T12:11:35.778" v="808" actId="1035"/>
          <ac:spMkLst>
            <pc:docMk/>
            <pc:sldMk cId="1220840155" sldId="606"/>
            <ac:spMk id="20" creationId="{8838C3B9-AADE-D63B-697D-4E45B535B8FC}"/>
          </ac:spMkLst>
        </pc:spChg>
        <pc:spChg chg="add mod">
          <ac:chgData name="Gerth Stølting Brodal" userId="04ef4784-6591-4f86-a140-f5c3b108582a" providerId="ADAL" clId="{9197687F-18F0-42D4-9B72-DE14A28EAE5C}" dt="2023-03-12T12:14:00.114" v="1285" actId="1036"/>
          <ac:spMkLst>
            <pc:docMk/>
            <pc:sldMk cId="1220840155" sldId="606"/>
            <ac:spMk id="21" creationId="{7AE58AD1-43A6-1F54-1977-A32C9793999A}"/>
          </ac:spMkLst>
        </pc:spChg>
        <pc:spChg chg="add mod">
          <ac:chgData name="Gerth Stølting Brodal" userId="04ef4784-6591-4f86-a140-f5c3b108582a" providerId="ADAL" clId="{9197687F-18F0-42D4-9B72-DE14A28EAE5C}" dt="2023-03-12T12:11:22.999" v="762" actId="1035"/>
          <ac:spMkLst>
            <pc:docMk/>
            <pc:sldMk cId="1220840155" sldId="606"/>
            <ac:spMk id="22" creationId="{CFE19717-7A93-FF85-6223-8CB3086F933F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4" creationId="{FAD0D07C-EFD3-4852-DB40-7BE03ECD38AA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5" creationId="{84116969-B436-AC74-8FA4-DEB548E716E4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6" creationId="{E8CE2A34-7D74-EF7F-CB7E-3BE9AED10AD2}"/>
          </ac:spMkLst>
        </pc:spChg>
        <pc:spChg chg="mod">
          <ac:chgData name="Gerth Stølting Brodal" userId="04ef4784-6591-4f86-a140-f5c3b108582a" providerId="ADAL" clId="{9197687F-18F0-42D4-9B72-DE14A28EAE5C}" dt="2023-03-12T12:12:01.076" v="881" actId="1035"/>
          <ac:spMkLst>
            <pc:docMk/>
            <pc:sldMk cId="1220840155" sldId="606"/>
            <ac:spMk id="27" creationId="{2B9E923D-62F8-9064-2199-01A8343F301E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8" creationId="{F268ECAA-87AB-E4D8-2C85-DBFB88D70D62}"/>
          </ac:spMkLst>
        </pc:spChg>
        <pc:spChg chg="mod">
          <ac:chgData name="Gerth Stølting Brodal" userId="04ef4784-6591-4f86-a140-f5c3b108582a" providerId="ADAL" clId="{9197687F-18F0-42D4-9B72-DE14A28EAE5C}" dt="2023-03-12T12:14:20.842" v="1299" actId="1036"/>
          <ac:spMkLst>
            <pc:docMk/>
            <pc:sldMk cId="1220840155" sldId="606"/>
            <ac:spMk id="30" creationId="{43B9E54F-0284-4A96-5123-870496AC4656}"/>
          </ac:spMkLst>
        </pc:spChg>
        <pc:spChg chg="mod">
          <ac:chgData name="Gerth Stølting Brodal" userId="04ef4784-6591-4f86-a140-f5c3b108582a" providerId="ADAL" clId="{9197687F-18F0-42D4-9B72-DE14A28EAE5C}" dt="2023-03-12T12:14:24.720" v="1300" actId="1037"/>
          <ac:spMkLst>
            <pc:docMk/>
            <pc:sldMk cId="1220840155" sldId="606"/>
            <ac:spMk id="31" creationId="{E6331490-728F-276F-BEE2-30DA2A391F6C}"/>
          </ac:spMkLst>
        </pc:spChg>
        <pc:spChg chg="mod">
          <ac:chgData name="Gerth Stølting Brodal" userId="04ef4784-6591-4f86-a140-f5c3b108582a" providerId="ADAL" clId="{9197687F-18F0-42D4-9B72-DE14A28EAE5C}" dt="2023-03-12T12:13:02.409" v="1079" actId="1037"/>
          <ac:spMkLst>
            <pc:docMk/>
            <pc:sldMk cId="1220840155" sldId="606"/>
            <ac:spMk id="32" creationId="{81C6D4D5-F851-A56D-5187-6647B0513855}"/>
          </ac:spMkLst>
        </pc:spChg>
        <pc:spChg chg="mod">
          <ac:chgData name="Gerth Stølting Brodal" userId="04ef4784-6591-4f86-a140-f5c3b108582a" providerId="ADAL" clId="{9197687F-18F0-42D4-9B72-DE14A28EAE5C}" dt="2023-03-12T12:12:53.640" v="1033" actId="1037"/>
          <ac:spMkLst>
            <pc:docMk/>
            <pc:sldMk cId="1220840155" sldId="606"/>
            <ac:spMk id="33" creationId="{62056A9F-68AB-33EA-F2F0-3A19A9A37752}"/>
          </ac:spMkLst>
        </pc:spChg>
        <pc:spChg chg="mod">
          <ac:chgData name="Gerth Stølting Brodal" userId="04ef4784-6591-4f86-a140-f5c3b108582a" providerId="ADAL" clId="{9197687F-18F0-42D4-9B72-DE14A28EAE5C}" dt="2023-03-12T12:13:10.829" v="1134" actId="1038"/>
          <ac:spMkLst>
            <pc:docMk/>
            <pc:sldMk cId="1220840155" sldId="606"/>
            <ac:spMk id="34" creationId="{3B544454-7884-9807-F7B5-887C11C398F2}"/>
          </ac:spMkLst>
        </pc:spChg>
        <pc:spChg chg="add mod">
          <ac:chgData name="Gerth Stølting Brodal" userId="04ef4784-6591-4f86-a140-f5c3b108582a" providerId="ADAL" clId="{9197687F-18F0-42D4-9B72-DE14A28EAE5C}" dt="2023-03-12T12:15:49.616" v="1318" actId="20577"/>
          <ac:spMkLst>
            <pc:docMk/>
            <pc:sldMk cId="1220840155" sldId="606"/>
            <ac:spMk id="36" creationId="{CD3190C1-BF03-65B4-0588-CD8D1B8827ED}"/>
          </ac:spMkLst>
        </pc:spChg>
        <pc:grpChg chg="del mod">
          <ac:chgData name="Gerth Stølting Brodal" userId="04ef4784-6591-4f86-a140-f5c3b108582a" providerId="ADAL" clId="{9197687F-18F0-42D4-9B72-DE14A28EAE5C}" dt="2023-03-12T12:13:38.918" v="1261" actId="478"/>
          <ac:grpSpMkLst>
            <pc:docMk/>
            <pc:sldMk cId="1220840155" sldId="606"/>
            <ac:grpSpMk id="10" creationId="{BDE896E9-67DA-4BF6-A480-25E4E3273B8B}"/>
          </ac:grpSpMkLst>
        </pc:grpChg>
        <pc:grpChg chg="add mod">
          <ac:chgData name="Gerth Stølting Brodal" userId="04ef4784-6591-4f86-a140-f5c3b108582a" providerId="ADAL" clId="{9197687F-18F0-42D4-9B72-DE14A28EAE5C}" dt="2023-03-12T12:12:07.254" v="905" actId="1036"/>
          <ac:grpSpMkLst>
            <pc:docMk/>
            <pc:sldMk cId="1220840155" sldId="606"/>
            <ac:grpSpMk id="23" creationId="{36CEAD96-9D62-1624-E0E3-E0380D0AB46F}"/>
          </ac:grpSpMkLst>
        </pc:grpChg>
        <pc:grpChg chg="add mod">
          <ac:chgData name="Gerth Stølting Brodal" userId="04ef4784-6591-4f86-a140-f5c3b108582a" providerId="ADAL" clId="{9197687F-18F0-42D4-9B72-DE14A28EAE5C}" dt="2023-03-12T12:14:11.981" v="1294" actId="1036"/>
          <ac:grpSpMkLst>
            <pc:docMk/>
            <pc:sldMk cId="1220840155" sldId="606"/>
            <ac:grpSpMk id="29" creationId="{03E1D210-3CF0-C9C7-FE43-5FAC6652BC07}"/>
          </ac:grpSpMkLst>
        </pc:grpChg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  <pc:graphicFrameChg chg="mod modGraphic">
          <ac:chgData name="Gerth Stølting Brodal" userId="04ef4784-6591-4f86-a140-f5c3b108582a" providerId="ADAL" clId="{9197687F-18F0-42D4-9B72-DE14A28EAE5C}" dt="2023-03-12T12:18:47.032" v="1322" actId="20577"/>
          <ac:graphicFrameMkLst>
            <pc:docMk/>
            <pc:sldMk cId="1220840155" sldId="606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9197687F-18F0-42D4-9B72-DE14A28EAE5C}" dt="2023-03-12T12:13:50.311" v="1282" actId="1035"/>
          <ac:picMkLst>
            <pc:docMk/>
            <pc:sldMk cId="1220840155" sldId="606"/>
            <ac:picMk id="3" creationId="{3EB86994-CC7E-5907-4B27-9169C9B154B5}"/>
          </ac:picMkLst>
        </pc:picChg>
        <pc:picChg chg="add mod">
          <ac:chgData name="Gerth Stølting Brodal" userId="04ef4784-6591-4f86-a140-f5c3b108582a" providerId="ADAL" clId="{9197687F-18F0-42D4-9B72-DE14A28EAE5C}" dt="2023-03-12T12:11:42.842" v="846" actId="1036"/>
          <ac:picMkLst>
            <pc:docMk/>
            <pc:sldMk cId="1220840155" sldId="606"/>
            <ac:picMk id="5" creationId="{3736BDD6-D026-9035-B946-C90C5DE71E68}"/>
          </ac:picMkLst>
        </pc:picChg>
        <pc:picChg chg="add mod">
          <ac:chgData name="Gerth Stølting Brodal" userId="04ef4784-6591-4f86-a140-f5c3b108582a" providerId="ADAL" clId="{9197687F-18F0-42D4-9B72-DE14A28EAE5C}" dt="2023-03-12T12:11:35.778" v="808" actId="1035"/>
          <ac:picMkLst>
            <pc:docMk/>
            <pc:sldMk cId="1220840155" sldId="606"/>
            <ac:picMk id="6" creationId="{1AF5380C-AE1D-547E-2C81-E4F3617302A8}"/>
          </ac:picMkLst>
        </pc:picChg>
        <pc:picChg chg="del mod">
          <ac:chgData name="Gerth Stølting Brodal" userId="04ef4784-6591-4f86-a140-f5c3b108582a" providerId="ADAL" clId="{9197687F-18F0-42D4-9B72-DE14A28EAE5C}" dt="2023-03-12T12:13:31.832" v="1260" actId="478"/>
          <ac:picMkLst>
            <pc:docMk/>
            <pc:sldMk cId="1220840155" sldId="606"/>
            <ac:picMk id="7" creationId="{00000000-0000-0000-0000-000000000000}"/>
          </ac:picMkLst>
        </pc:picChg>
        <pc:picChg chg="add mod">
          <ac:chgData name="Gerth Stølting Brodal" userId="04ef4784-6591-4f86-a140-f5c3b108582a" providerId="ADAL" clId="{9197687F-18F0-42D4-9B72-DE14A28EAE5C}" dt="2023-03-12T12:14:00.114" v="1285" actId="1036"/>
          <ac:picMkLst>
            <pc:docMk/>
            <pc:sldMk cId="1220840155" sldId="606"/>
            <ac:picMk id="16" creationId="{90563BCC-3D90-389B-09FB-4553A3ED7F57}"/>
          </ac:picMkLst>
        </pc:picChg>
        <pc:picChg chg="add mod">
          <ac:chgData name="Gerth Stølting Brodal" userId="04ef4784-6591-4f86-a140-f5c3b108582a" providerId="ADAL" clId="{9197687F-18F0-42D4-9B72-DE14A28EAE5C}" dt="2023-03-12T12:11:22.999" v="762" actId="1035"/>
          <ac:picMkLst>
            <pc:docMk/>
            <pc:sldMk cId="1220840155" sldId="606"/>
            <ac:picMk id="17" creationId="{D43B16EC-1057-D885-A77A-BCD9CCE0CDC0}"/>
          </ac:picMkLst>
        </pc:picChg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  <pc:spChg chg="add del">
          <ac:chgData name="Gerth Stølting Brodal" userId="04ef4784-6591-4f86-a140-f5c3b108582a" providerId="ADAL" clId="{9197687F-18F0-42D4-9B72-DE14A28EAE5C}" dt="2023-03-12T12:15:31.217" v="1304" actId="22"/>
          <ac:spMkLst>
            <pc:docMk/>
            <pc:sldMk cId="3107987302" sldId="607"/>
            <ac:spMk id="7" creationId="{F28267A2-A99A-5AD0-90CD-3653031C980B}"/>
          </ac:spMkLst>
        </pc:spChg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6T21:36:02.884" v="606" actId="20577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  <pc:sldChg chg="addSp delSp modSp new mod modAnim modNotesTx">
        <pc:chgData name="Gerth Stølting Brodal" userId="04ef4784-6591-4f86-a140-f5c3b108582a" providerId="ADAL" clId="{9197687F-18F0-42D4-9B72-DE14A28EAE5C}" dt="2023-03-13T07:46:31.855" v="2459" actId="20577"/>
        <pc:sldMkLst>
          <pc:docMk/>
          <pc:sldMk cId="3874947569" sldId="610"/>
        </pc:sldMkLst>
        <pc:spChg chg="mod">
          <ac:chgData name="Gerth Stølting Brodal" userId="04ef4784-6591-4f86-a140-f5c3b108582a" providerId="ADAL" clId="{9197687F-18F0-42D4-9B72-DE14A28EAE5C}" dt="2023-03-12T13:44:45.478" v="2190" actId="6549"/>
          <ac:spMkLst>
            <pc:docMk/>
            <pc:sldMk cId="3874947569" sldId="610"/>
            <ac:spMk id="2" creationId="{8A7D887A-477E-5547-4340-E05CE57BD2FF}"/>
          </ac:spMkLst>
        </pc:spChg>
        <pc:spChg chg="del">
          <ac:chgData name="Gerth Stølting Brodal" userId="04ef4784-6591-4f86-a140-f5c3b108582a" providerId="ADAL" clId="{9197687F-18F0-42D4-9B72-DE14A28EAE5C}" dt="2023-03-12T12:47:58.595" v="1387" actId="478"/>
          <ac:spMkLst>
            <pc:docMk/>
            <pc:sldMk cId="3874947569" sldId="610"/>
            <ac:spMk id="3" creationId="{A76ED7C7-63E7-F03A-5B11-27548D1E1D96}"/>
          </ac:spMkLst>
        </pc:spChg>
        <pc:spChg chg="add del mod">
          <ac:chgData name="Gerth Stølting Brodal" userId="04ef4784-6591-4f86-a140-f5c3b108582a" providerId="ADAL" clId="{9197687F-18F0-42D4-9B72-DE14A28EAE5C}" dt="2023-03-12T13:04:59.102" v="1516" actId="478"/>
          <ac:spMkLst>
            <pc:docMk/>
            <pc:sldMk cId="3874947569" sldId="610"/>
            <ac:spMk id="5" creationId="{ABCCF17E-0B44-A779-88CD-A049D9DE7990}"/>
          </ac:spMkLst>
        </pc:spChg>
        <pc:spChg chg="add mod">
          <ac:chgData name="Gerth Stølting Brodal" userId="04ef4784-6591-4f86-a140-f5c3b108582a" providerId="ADAL" clId="{9197687F-18F0-42D4-9B72-DE14A28EAE5C}" dt="2023-03-13T07:46:31.855" v="2459" actId="20577"/>
          <ac:spMkLst>
            <pc:docMk/>
            <pc:sldMk cId="3874947569" sldId="610"/>
            <ac:spMk id="5" creationId="{C1A056DD-7942-DC13-82F0-C8F8674A5A1E}"/>
          </ac:spMkLst>
        </pc:spChg>
        <pc:spChg chg="add del mod">
          <ac:chgData name="Gerth Stølting Brodal" userId="04ef4784-6591-4f86-a140-f5c3b108582a" providerId="ADAL" clId="{9197687F-18F0-42D4-9B72-DE14A28EAE5C}" dt="2023-03-12T13:33:19.845" v="2097" actId="403"/>
          <ac:spMkLst>
            <pc:docMk/>
            <pc:sldMk cId="3874947569" sldId="610"/>
            <ac:spMk id="7" creationId="{466F199C-B196-A43F-39AB-8BD5282B5F33}"/>
          </ac:spMkLst>
        </pc:spChg>
        <pc:spChg chg="add del mod">
          <ac:chgData name="Gerth Stølting Brodal" userId="04ef4784-6591-4f86-a140-f5c3b108582a" providerId="ADAL" clId="{9197687F-18F0-42D4-9B72-DE14A28EAE5C}" dt="2023-03-12T13:05:10.078" v="1521"/>
          <ac:spMkLst>
            <pc:docMk/>
            <pc:sldMk cId="3874947569" sldId="610"/>
            <ac:spMk id="8" creationId="{5F1919F6-67BA-401A-CB3F-68CC72326325}"/>
          </ac:spMkLst>
        </pc:spChg>
        <pc:graphicFrameChg chg="add mod modGraphic">
          <ac:chgData name="Gerth Stølting Brodal" userId="04ef4784-6591-4f86-a140-f5c3b108582a" providerId="ADAL" clId="{9197687F-18F0-42D4-9B72-DE14A28EAE5C}" dt="2023-03-13T07:46:04.120" v="2445" actId="1076"/>
          <ac:graphicFrameMkLst>
            <pc:docMk/>
            <pc:sldMk cId="3874947569" sldId="610"/>
            <ac:graphicFrameMk id="4" creationId="{565B82F5-449A-5B10-740F-0B39EBF86426}"/>
          </ac:graphicFrameMkLst>
        </pc:graphicFrame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SWEA course - https://baerbak.cs.au.dk/c/swea/resource/cleancode.pdf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Henrik is based on </a:t>
            </a:r>
            <a:r>
              <a:rPr lang="en-US" b="1" dirty="0"/>
              <a:t>Clean Code -  Handbook of Agile Software Craftsmanship (2009), Robert C Martin (Chapter 3 on Functions)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 dirty="0"/>
              <a:t>” variable</a:t>
            </a:r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 (</a:t>
            </a:r>
            <a:r>
              <a:rPr lang="da-DK" b="0" dirty="0" err="1"/>
              <a:t>see</a:t>
            </a:r>
            <a:r>
              <a:rPr lang="da-DK" b="0" dirty="0"/>
              <a:t> slides)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Note: No base case </a:t>
            </a:r>
            <a:r>
              <a:rPr lang="da-DK" dirty="0" err="1"/>
              <a:t>necessary</a:t>
            </a:r>
            <a:r>
              <a:rPr lang="da-DK" dirty="0"/>
              <a:t> for n==k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4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4387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20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print('Leaf:', 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8006"/>
              </p:ext>
            </p:extLst>
          </p:nvPr>
        </p:nvGraphicFramePr>
        <p:xfrm>
          <a:off x="3840644" y="1440533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056DD-7942-DC13-82F0-C8F8674A5A1E}"/>
              </a:ext>
            </a:extLst>
          </p:cNvPr>
          <p:cNvSpPr txBox="1"/>
          <p:nvPr/>
        </p:nvSpPr>
        <p:spPr>
          <a:xfrm>
            <a:off x="1724894" y="6488668"/>
            <a:ext cx="1046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See also </a:t>
            </a:r>
            <a:r>
              <a:rPr lang="en-US" i="1" dirty="0"/>
              <a:t>Clean Code -  Handbook of Agile Software Craftsmanship</a:t>
            </a:r>
            <a:r>
              <a:rPr lang="en-US" dirty="0"/>
              <a:t>, by Robert C Martin (2009)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27739</TotalTime>
  <Words>2999</Words>
  <Application>Microsoft Office PowerPoint</Application>
  <PresentationFormat>Widescreen</PresentationFormat>
  <Paragraphs>529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2024-02-21T09:00:17Z</dcterms:modified>
</cp:coreProperties>
</file>