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9" r:id="rId2"/>
    <p:sldId id="485" r:id="rId3"/>
    <p:sldId id="487" r:id="rId4"/>
    <p:sldId id="497" r:id="rId5"/>
    <p:sldId id="498" r:id="rId6"/>
    <p:sldId id="488" r:id="rId7"/>
    <p:sldId id="501" r:id="rId8"/>
    <p:sldId id="503" r:id="rId9"/>
    <p:sldId id="504" r:id="rId10"/>
    <p:sldId id="505" r:id="rId11"/>
    <p:sldId id="502" r:id="rId12"/>
    <p:sldId id="495" r:id="rId13"/>
    <p:sldId id="486" r:id="rId14"/>
    <p:sldId id="506" r:id="rId15"/>
    <p:sldId id="491" r:id="rId16"/>
    <p:sldId id="508" r:id="rId17"/>
    <p:sldId id="516" r:id="rId18"/>
    <p:sldId id="459" r:id="rId19"/>
    <p:sldId id="509" r:id="rId20"/>
    <p:sldId id="507" r:id="rId21"/>
    <p:sldId id="492" r:id="rId22"/>
    <p:sldId id="399" r:id="rId23"/>
    <p:sldId id="490" r:id="rId24"/>
    <p:sldId id="512" r:id="rId25"/>
    <p:sldId id="510" r:id="rId26"/>
    <p:sldId id="511" r:id="rId27"/>
    <p:sldId id="514" r:id="rId28"/>
    <p:sldId id="513" r:id="rId29"/>
    <p:sldId id="51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8D39E-575E-45E5-B6C0-876F5A9D7068}" v="4" dt="2023-02-08T10:56:14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2114" autoAdjust="0"/>
  </p:normalViewPr>
  <p:slideViewPr>
    <p:cSldViewPr snapToGrid="0">
      <p:cViewPr varScale="1">
        <p:scale>
          <a:sx n="66" d="100"/>
          <a:sy n="66" d="100"/>
        </p:scale>
        <p:origin x="492" y="6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12T11:41:36.212" v="328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  <pc:spChg chg="mod">
          <ac:chgData name="Gerth Stølting Brodal" userId="04ef4784-6591-4f86-a140-f5c3b108582a" providerId="ADAL" clId="{DB78D39E-575E-45E5-B6C0-876F5A9D7068}" dt="2023-02-08T10:43:16.881" v="103" actId="20577"/>
          <ac:spMkLst>
            <pc:docMk/>
            <pc:sldMk cId="1841815763" sldId="4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  <pc:spChg chg="mod">
          <ac:chgData name="Gerth Stølting Brodal" userId="04ef4784-6591-4f86-a140-f5c3b108582a" providerId="ADAL" clId="{DB78D39E-575E-45E5-B6C0-876F5A9D7068}" dt="2023-02-08T08:47:52.638" v="10" actId="20577"/>
          <ac:spMkLst>
            <pc:docMk/>
            <pc:sldMk cId="3580155105" sldId="487"/>
            <ac:spMk id="3" creationId="{00000000-0000-0000-0000-000000000000}"/>
          </ac:spMkLst>
        </pc:spChg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  <pc:spChg chg="add mod">
          <ac:chgData name="Gerth Stølting Brodal" userId="04ef4784-6591-4f86-a140-f5c3b108582a" providerId="ADAL" clId="{DB78D39E-575E-45E5-B6C0-876F5A9D7068}" dt="2023-02-08T10:55:57.028" v="167" actId="14100"/>
          <ac:spMkLst>
            <pc:docMk/>
            <pc:sldMk cId="2231878254" sldId="505"/>
            <ac:spMk id="5" creationId="{7CADA278-923D-143B-3BB6-1FEE8AB4BB03}"/>
          </ac:spMkLst>
        </pc:spChg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12T11:41:36.212" v="328" actId="20577"/>
        <pc:sldMkLst>
          <pc:docMk/>
          <pc:sldMk cId="637895129" sldId="513"/>
        </pc:sldMkLst>
        <pc:spChg chg="mod">
          <ac:chgData name="Gerth Stølting Brodal" userId="04ef4784-6591-4f86-a140-f5c3b108582a" providerId="ADAL" clId="{DB78D39E-575E-45E5-B6C0-876F5A9D7068}" dt="2023-02-12T11:41:36.212" v="328" actId="20577"/>
          <ac:spMkLst>
            <pc:docMk/>
            <pc:sldMk cId="637895129" sldId="513"/>
            <ac:spMk id="6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12T10:52:44.938" v="323" actId="20577"/>
        <pc:sldMkLst>
          <pc:docMk/>
          <pc:sldMk cId="2400466622" sldId="514"/>
        </pc:sldMkLst>
        <pc:spChg chg="mod">
          <ac:chgData name="Gerth Stølting Brodal" userId="04ef4784-6591-4f86-a140-f5c3b108582a" providerId="ADAL" clId="{DB78D39E-575E-45E5-B6C0-876F5A9D7068}" dt="2023-02-12T10:52:44.938" v="323" actId="20577"/>
          <ac:spMkLst>
            <pc:docMk/>
            <pc:sldMk cId="2400466622" sldId="51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  <pc:graphicFrameChg chg="modGraphic">
          <ac:chgData name="Gerth Stølting Brodal" userId="04ef4784-6591-4f86-a140-f5c3b108582a" providerId="ADAL" clId="{DB78D39E-575E-45E5-B6C0-876F5A9D7068}" dt="2023-02-08T11:31:38.112" v="321" actId="20577"/>
          <ac:graphicFrameMkLst>
            <pc:docMk/>
            <pc:sldMk cId="3794473685" sldId="51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  <pc:spChg chg="mod">
          <ac:chgData name="Gerth Stølting Brodal" userId="04ef4784-6591-4f86-a140-f5c3b108582a" providerId="ADAL" clId="{7DE2B4C3-C34C-4130-8A96-9CF827B1134B}" dt="2021-02-11T21:41:03.692" v="94" actId="114"/>
          <ac:spMkLst>
            <pc:docMk/>
            <pc:sldMk cId="1841815763" sldId="485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84079"/>
              </p:ext>
            </p:extLst>
          </p:nvPr>
        </p:nvGraphicFramePr>
        <p:xfrm>
          <a:off x="2612796" y="4609855"/>
          <a:ext cx="6966408" cy="208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571480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generates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96515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4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dirty="0"/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2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717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"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36709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62349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83227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27254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938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"at position",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"in",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</a:t>
            </a:r>
            <a:br>
              <a:rPr lang="en-US" sz="2400" dirty="0"/>
            </a:br>
            <a:r>
              <a:rPr lang="en-US" sz="2400" dirty="0"/>
              <a:t>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[i]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[i]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</a:t>
            </a:r>
            <a:r>
              <a:rPr lang="en-US"/>
              <a:t>at front </a:t>
            </a:r>
            <a:r>
              <a:rPr lang="en-US" dirty="0"/>
              <a:t>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19438</TotalTime>
  <Words>3711</Words>
  <Application>Microsoft Office PowerPoint</Application>
  <PresentationFormat>Widescreen</PresentationFormat>
  <Paragraphs>560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front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2023-02-12T11:41:46Z</dcterms:modified>
</cp:coreProperties>
</file>