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FFF2CC"/>
    <a:srgbClr val="FFA7A7"/>
    <a:srgbClr val="DEEBF7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80" d="100"/>
          <a:sy n="80" d="100"/>
        </p:scale>
        <p:origin x="76" y="26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</pc:sldChg>
    </pc:docChg>
  </pc:docChgLst>
  <pc:docChgLst>
    <pc:chgData name="Gerth Stølting Brodal" userId="04ef4784-6591-4f86-a140-f5c3b108582a" providerId="ADAL" clId="{19B2619F-AF11-406A-8620-690814C4F2A4}"/>
    <pc:docChg chg="undo redo custSel modSld">
      <pc:chgData name="Gerth Stølting Brodal" userId="04ef4784-6591-4f86-a140-f5c3b108582a" providerId="ADAL" clId="{19B2619F-AF11-406A-8620-690814C4F2A4}" dt="2025-02-03T12:10:14.731" v="298" actId="1035"/>
      <pc:docMkLst>
        <pc:docMk/>
      </pc:docMkLst>
      <pc:sldChg chg="modSp mod">
        <pc:chgData name="Gerth Stølting Brodal" userId="04ef4784-6591-4f86-a140-f5c3b108582a" providerId="ADAL" clId="{19B2619F-AF11-406A-8620-690814C4F2A4}" dt="2025-01-30T08:57:37.226" v="94" actId="20577"/>
        <pc:sldMkLst>
          <pc:docMk/>
          <pc:sldMk cId="48303750" sldId="357"/>
        </pc:sldMkLst>
      </pc:sldChg>
      <pc:sldChg chg="modSp mod">
        <pc:chgData name="Gerth Stølting Brodal" userId="04ef4784-6591-4f86-a140-f5c3b108582a" providerId="ADAL" clId="{19B2619F-AF11-406A-8620-690814C4F2A4}" dt="2025-02-03T12:10:14.731" v="298" actId="1035"/>
        <pc:sldMkLst>
          <pc:docMk/>
          <pc:sldMk cId="3240216432" sldId="390"/>
        </pc:sldMkLst>
      </pc:sldChg>
    </pc:docChg>
  </pc:docChgLst>
  <pc:docChgLst>
    <pc:chgData name="Gerth Stølting Brodal" userId="04ef4784-6591-4f86-a140-f5c3b108582a" providerId="ADAL" clId="{27124F44-A0F7-408A-AA2B-2C5136C1DC06}"/>
    <pc:docChg chg="undo custSel modSld">
      <pc:chgData name="Gerth Stølting Brodal" userId="04ef4784-6591-4f86-a140-f5c3b108582a" providerId="ADAL" clId="{27124F44-A0F7-408A-AA2B-2C5136C1DC06}" dt="2025-10-27T18:12:08.875" v="71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11:13.644" v="57" actId="962"/>
        <pc:sldMkLst>
          <pc:docMk/>
          <pc:sldMk cId="1252763104" sldId="358"/>
        </pc:sldMkLst>
        <pc:spChg chg="mod">
          <ac:chgData name="Gerth Stølting Brodal" userId="04ef4784-6591-4f86-a140-f5c3b108582a" providerId="ADAL" clId="{27124F44-A0F7-408A-AA2B-2C5136C1DC06}" dt="2025-10-27T18:11:13.644" v="57" actId="962"/>
          <ac:spMkLst>
            <pc:docMk/>
            <pc:sldMk cId="1252763104" sldId="358"/>
            <ac:spMk id="4" creationId="{00000000-0000-0000-0000-000000000000}"/>
          </ac:spMkLst>
        </pc:spChg>
        <pc:spChg chg="mod">
          <ac:chgData name="Gerth Stølting Brodal" userId="04ef4784-6591-4f86-a140-f5c3b108582a" providerId="ADAL" clId="{27124F44-A0F7-408A-AA2B-2C5136C1DC06}" dt="2025-10-27T18:10:42.397" v="23" actId="962"/>
          <ac:spMkLst>
            <pc:docMk/>
            <pc:sldMk cId="1252763104" sldId="358"/>
            <ac:spMk id="8" creationId="{00000000-0000-0000-0000-000000000000}"/>
          </ac:spMkLst>
        </pc:spChg>
        <pc:graphicFrameChg chg="mod">
          <ac:chgData name="Gerth Stølting Brodal" userId="04ef4784-6591-4f86-a140-f5c3b108582a" providerId="ADAL" clId="{27124F44-A0F7-408A-AA2B-2C5136C1DC06}" dt="2025-10-27T18:11:05.569" v="51" actId="962"/>
          <ac:graphicFrameMkLst>
            <pc:docMk/>
            <pc:sldMk cId="1252763104" sldId="358"/>
            <ac:graphicFrameMk id="10" creationId="{00000000-0000-0000-0000-000000000000}"/>
          </ac:graphicFrameMkLst>
        </pc:graphicFrameChg>
        <pc:picChg chg="mod">
          <ac:chgData name="Gerth Stølting Brodal" userId="04ef4784-6591-4f86-a140-f5c3b108582a" providerId="ADAL" clId="{27124F44-A0F7-408A-AA2B-2C5136C1DC06}" dt="2025-10-27T18:11:09.952" v="55" actId="962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">
        <pc:chgData name="Gerth Stølting Brodal" userId="04ef4784-6591-4f86-a140-f5c3b108582a" providerId="ADAL" clId="{27124F44-A0F7-408A-AA2B-2C5136C1DC06}" dt="2025-10-27T18:11:33.021" v="59" actId="962"/>
        <pc:sldMkLst>
          <pc:docMk/>
          <pc:sldMk cId="1651364254" sldId="364"/>
        </pc:sldMkLst>
        <pc:spChg chg="mod">
          <ac:chgData name="Gerth Stølting Brodal" userId="04ef4784-6591-4f86-a140-f5c3b108582a" providerId="ADAL" clId="{27124F44-A0F7-408A-AA2B-2C5136C1DC06}" dt="2025-10-27T18:11:33.021" v="59" actId="962"/>
          <ac:spMkLst>
            <pc:docMk/>
            <pc:sldMk cId="1651364254" sldId="364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1:51.980" v="67" actId="962"/>
        <pc:sldMkLst>
          <pc:docMk/>
          <pc:sldMk cId="3279644778" sldId="366"/>
        </pc:sldMkLst>
        <pc:spChg chg="mod">
          <ac:chgData name="Gerth Stølting Brodal" userId="04ef4784-6591-4f86-a140-f5c3b108582a" providerId="ADAL" clId="{27124F44-A0F7-408A-AA2B-2C5136C1DC06}" dt="2025-10-27T18:11:43.176" v="61" actId="962"/>
          <ac:spMkLst>
            <pc:docMk/>
            <pc:sldMk cId="3279644778" sldId="366"/>
            <ac:spMk id="4" creationId="{00000000-0000-0000-0000-000000000000}"/>
          </ac:spMkLst>
        </pc:spChg>
        <pc:spChg chg="mod">
          <ac:chgData name="Gerth Stølting Brodal" userId="04ef4784-6591-4f86-a140-f5c3b108582a" providerId="ADAL" clId="{27124F44-A0F7-408A-AA2B-2C5136C1DC06}" dt="2025-10-27T18:11:51.980" v="67" actId="962"/>
          <ac:spMkLst>
            <pc:docMk/>
            <pc:sldMk cId="3279644778" sldId="366"/>
            <ac:spMk id="7" creationId="{00000000-0000-0000-0000-000000000000}"/>
          </ac:spMkLst>
        </pc:spChg>
        <pc:graphicFrameChg chg="mod">
          <ac:chgData name="Gerth Stølting Brodal" userId="04ef4784-6591-4f86-a140-f5c3b108582a" providerId="ADAL" clId="{27124F44-A0F7-408A-AA2B-2C5136C1DC06}" dt="2025-10-27T18:11:49.335" v="65" actId="962"/>
          <ac:graphicFrameMkLst>
            <pc:docMk/>
            <pc:sldMk cId="3279644778" sldId="366"/>
            <ac:graphicFrameMk id="5" creationId="{00000000-0000-0000-0000-000000000000}"/>
          </ac:graphicFrameMkLst>
        </pc:graphicFrameChg>
        <pc:picChg chg="mod">
          <ac:chgData name="Gerth Stølting Brodal" userId="04ef4784-6591-4f86-a140-f5c3b108582a" providerId="ADAL" clId="{27124F44-A0F7-408A-AA2B-2C5136C1DC06}" dt="2025-10-27T18:11:46.224" v="63" actId="962"/>
          <ac:picMkLst>
            <pc:docMk/>
            <pc:sldMk cId="3279644778" sldId="366"/>
            <ac:picMk id="6" creationId="{00000000-0000-0000-0000-000000000000}"/>
          </ac:picMkLst>
        </pc:picChg>
      </pc:sldChg>
      <pc:sldChg chg="modSp mod">
        <pc:chgData name="Gerth Stølting Brodal" userId="04ef4784-6591-4f86-a140-f5c3b108582a" providerId="ADAL" clId="{27124F44-A0F7-408A-AA2B-2C5136C1DC06}" dt="2025-10-27T18:12:00.161" v="69" actId="962"/>
        <pc:sldMkLst>
          <pc:docMk/>
          <pc:sldMk cId="2955211567" sldId="369"/>
        </pc:sldMkLst>
        <pc:spChg chg="mod">
          <ac:chgData name="Gerth Stølting Brodal" userId="04ef4784-6591-4f86-a140-f5c3b108582a" providerId="ADAL" clId="{27124F44-A0F7-408A-AA2B-2C5136C1DC06}" dt="2025-10-27T18:12:00.161" v="69" actId="962"/>
          <ac:spMkLst>
            <pc:docMk/>
            <pc:sldMk cId="2955211567" sldId="369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12:08.875" v="71" actId="962"/>
        <pc:sldMkLst>
          <pc:docMk/>
          <pc:sldMk cId="4156421730" sldId="387"/>
        </pc:sldMkLst>
        <pc:spChg chg="mod">
          <ac:chgData name="Gerth Stølting Brodal" userId="04ef4784-6591-4f86-a140-f5c3b108582a" providerId="ADAL" clId="{27124F44-A0F7-408A-AA2B-2C5136C1DC06}" dt="2025-10-27T18:12:08.875" v="71" actId="962"/>
          <ac:spMkLst>
            <pc:docMk/>
            <pc:sldMk cId="4156421730" sldId="387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2-12T06:59:00.840" v="932" actId="1038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</pc:sldChg>
      <pc:sldChg chg="addSp delSp modSp mod">
        <pc:chgData name="Gerth Stølting Brodal" userId="04ef4784-6591-4f86-a140-f5c3b108582a" providerId="ADAL" clId="{32101DF0-6FF6-4597-A180-68523FCC3A71}" dt="2024-02-12T06:59:00.840" v="932" actId="1038"/>
        <pc:sldMkLst>
          <pc:docMk/>
          <pc:sldMk cId="3514810135" sldId="348"/>
        </pc:sldMkLst>
      </pc:sldChg>
      <pc:sldChg chg="modSp mod">
        <pc:chgData name="Gerth Stølting Brodal" userId="04ef4784-6591-4f86-a140-f5c3b108582a" providerId="ADAL" clId="{32101DF0-6FF6-4597-A180-68523FCC3A71}" dt="2024-02-05T07:22:49.893" v="614" actId="20577"/>
        <pc:sldMkLst>
          <pc:docMk/>
          <pc:sldMk cId="2228799271" sldId="349"/>
        </pc:sldMkLst>
      </pc:sldChg>
      <pc:sldChg chg="modNotesTx">
        <pc:chgData name="Gerth Stølting Brodal" userId="04ef4784-6591-4f86-a140-f5c3b108582a" providerId="ADAL" clId="{32101DF0-6FF6-4597-A180-68523FCC3A71}" dt="2024-02-05T07:27:43.505" v="786" actId="20577"/>
        <pc:sldMkLst>
          <pc:docMk/>
          <pc:sldMk cId="1231819641" sldId="360"/>
        </pc:sldMkLst>
      </pc:sldChg>
      <pc:sldChg chg="modSp mod modNotesTx">
        <pc:chgData name="Gerth Stølting Brodal" userId="04ef4784-6591-4f86-a140-f5c3b108582a" providerId="ADAL" clId="{32101DF0-6FF6-4597-A180-68523FCC3A71}" dt="2024-02-05T07:30:58.038" v="789" actId="1076"/>
        <pc:sldMkLst>
          <pc:docMk/>
          <pc:sldMk cId="937047488" sldId="373"/>
        </pc:sldMkLst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Help </a:t>
            </a:r>
            <a:r>
              <a:rPr lang="da-DK" dirty="0" err="1"/>
              <a:t>text</a:t>
            </a:r>
            <a:r>
              <a:rPr lang="da-DK" dirty="0"/>
              <a:t> is the __doc__ </a:t>
            </a:r>
            <a:r>
              <a:rPr lang="da-DK" dirty="0" err="1"/>
              <a:t>attribute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print.__doc</a:t>
            </a:r>
            <a:r>
              <a:rPr lang="da-DK" dirty="0"/>
              <a:t>__</a:t>
            </a:r>
          </a:p>
          <a:p>
            <a:r>
              <a:rPr lang="da-DK" dirty="0"/>
              <a:t>IDLE, </a:t>
            </a:r>
            <a:r>
              <a:rPr lang="da-DK" dirty="0" err="1"/>
              <a:t>VSCode</a:t>
            </a:r>
            <a:r>
              <a:rPr lang="da-DK" dirty="0"/>
              <a:t>, </a:t>
            </a:r>
            <a:r>
              <a:rPr lang="da-DK" dirty="0" err="1"/>
              <a:t>etc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information as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desk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typing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Public/9.0.0/ucd/UnicodeData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python.org/dev/peps/pep-025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lexical_analysis.html#escape-sequences" TargetMode="External"/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  <a:solidFill>
            <a:srgbClr val="DAE3F3"/>
          </a:solidFill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\N{</a:t>
            </a:r>
            <a:r>
              <a:rPr lang="da-DK" sz="1800" i="1" dirty="0" err="1">
                <a:hlinkClick r:id="rId3"/>
              </a:rPr>
              <a:t>unicode</a:t>
            </a:r>
            <a:r>
              <a:rPr lang="da-DK" sz="1800" i="1" dirty="0">
                <a:hlinkClick r:id="rId3"/>
              </a:rPr>
              <a:t> </a:t>
            </a:r>
            <a:r>
              <a:rPr lang="da-DK" sz="1800" i="1" dirty="0" err="1">
                <a:hlinkClick r:id="rId3"/>
              </a:rPr>
              <a:t>name</a:t>
            </a:r>
            <a:r>
              <a:rPr lang="da-DK" sz="1800" dirty="0">
                <a:latin typeface="Courier"/>
              </a:rPr>
              <a:t>}  </a:t>
            </a:r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at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4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23515"/>
              </p:ext>
            </p:extLst>
          </p:nvPr>
        </p:nvGraphicFramePr>
        <p:xfrm>
          <a:off x="8531170" y="752871"/>
          <a:ext cx="3360994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print("\N{SNOWMAN}")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43C886-CA90-B93F-6EB1-6542DA1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5" y="6062388"/>
            <a:ext cx="50802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Strange exception:  </a:t>
            </a:r>
            <a:r>
              <a:rPr lang="en-US" sz="2000" dirty="0">
                <a:hlinkClick r:id="rId3"/>
              </a:rPr>
              <a:t>A raw string cannot end with an odd number of backslashes</a:t>
            </a:r>
            <a:endParaRPr lang="en-US" sz="2000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32090"/>
              </p:ext>
            </p:extLst>
          </p:nvPr>
        </p:nvGraphicFramePr>
        <p:xfrm>
          <a:off x="1961146" y="3810222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br>
              <a:rPr lang="en-US" sz="2400" dirty="0"/>
            </a:b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3386412">
            <a:off x="6777980" y="1870802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 descr="QuizAnswer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 descr="QuizAnsw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33564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 descr="QuizAnswer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 descr="QuizAnsw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 descr="QuizAnswer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Leading zeros </a:t>
            </a:r>
            <a:r>
              <a:rPr lang="en-US"/>
              <a:t>are not </a:t>
            </a:r>
            <a:r>
              <a:rPr lang="en-US" dirty="0"/>
              <a:t>allowed (e.g., 7 </a:t>
            </a:r>
            <a:r>
              <a:rPr lang="en-US"/>
              <a:t>cannot be written </a:t>
            </a:r>
            <a:r>
              <a:rPr lang="en-US" dirty="0"/>
              <a:t>as 007)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 descr="QuizAnsw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80169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 descr="QuizAnswer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 descr="QuizAnswer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17318</TotalTime>
  <Words>2765</Words>
  <Application>Microsoft Office PowerPoint</Application>
  <PresentationFormat>Widescreen</PresentationFormat>
  <Paragraphs>480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2025-10-27T18:12:09Z</dcterms:modified>
</cp:coreProperties>
</file>