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13" r:id="rId17"/>
    <p:sldId id="563" r:id="rId18"/>
    <p:sldId id="565" r:id="rId19"/>
    <p:sldId id="566" r:id="rId20"/>
    <p:sldId id="567" r:id="rId21"/>
    <p:sldId id="544" r:id="rId22"/>
    <p:sldId id="55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BA"/>
    <a:srgbClr val="249D24"/>
    <a:srgbClr val="FF7E0B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76689" autoAdjust="0"/>
  </p:normalViewPr>
  <p:slideViewPr>
    <p:cSldViewPr snapToGrid="0">
      <p:cViewPr varScale="1">
        <p:scale>
          <a:sx n="86" d="100"/>
          <a:sy n="86" d="100"/>
        </p:scale>
        <p:origin x="164" y="6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</pc:sldChg>
    </pc:docChg>
  </pc:docChgLst>
  <pc:docChgLst>
    <pc:chgData name="Gerth Stølting Brodal" userId="04ef4784-6591-4f86-a140-f5c3b108582a" providerId="ADAL" clId="{A627AC5E-6684-49E2-A419-FF543899C57A}"/>
    <pc:docChg chg="undo custSel modSld">
      <pc:chgData name="Gerth Stølting Brodal" userId="04ef4784-6591-4f86-a140-f5c3b108582a" providerId="ADAL" clId="{A627AC5E-6684-49E2-A419-FF543899C57A}" dt="2024-02-19T10:02:38.066" v="323" actId="20577"/>
      <pc:docMkLst>
        <pc:docMk/>
      </pc:docMkLst>
      <pc:sldChg chg="modSp mod modNotesTx">
        <pc:chgData name="Gerth Stølting Brodal" userId="04ef4784-6591-4f86-a140-f5c3b108582a" providerId="ADAL" clId="{A627AC5E-6684-49E2-A419-FF543899C57A}" dt="2024-02-19T07:53:56.914" v="222" actId="20577"/>
        <pc:sldMkLst>
          <pc:docMk/>
          <pc:sldMk cId="2460918877" sldId="545"/>
        </pc:sldMkLst>
      </pc:sldChg>
      <pc:sldChg chg="modSp mod">
        <pc:chgData name="Gerth Stølting Brodal" userId="04ef4784-6591-4f86-a140-f5c3b108582a" providerId="ADAL" clId="{A627AC5E-6684-49E2-A419-FF543899C57A}" dt="2024-02-19T08:00:12.642" v="290" actId="207"/>
        <pc:sldMkLst>
          <pc:docMk/>
          <pc:sldMk cId="1145811308" sldId="555"/>
        </pc:sldMkLst>
      </pc:sldChg>
      <pc:sldChg chg="modNotesTx">
        <pc:chgData name="Gerth Stølting Brodal" userId="04ef4784-6591-4f86-a140-f5c3b108582a" providerId="ADAL" clId="{A627AC5E-6684-49E2-A419-FF543899C57A}" dt="2024-02-19T08:10:07.304" v="315" actId="368"/>
        <pc:sldMkLst>
          <pc:docMk/>
          <pc:sldMk cId="1771596614" sldId="557"/>
        </pc:sldMkLst>
      </pc:sldChg>
      <pc:sldChg chg="modNotesTx">
        <pc:chgData name="Gerth Stølting Brodal" userId="04ef4784-6591-4f86-a140-f5c3b108582a" providerId="ADAL" clId="{A627AC5E-6684-49E2-A419-FF543899C57A}" dt="2024-02-14T07:58:39.941" v="55" actId="20577"/>
        <pc:sldMkLst>
          <pc:docMk/>
          <pc:sldMk cId="2705371955" sldId="559"/>
        </pc:sldMkLst>
      </pc:sldChg>
      <pc:sldChg chg="modSp mod">
        <pc:chgData name="Gerth Stølting Brodal" userId="04ef4784-6591-4f86-a140-f5c3b108582a" providerId="ADAL" clId="{A627AC5E-6684-49E2-A419-FF543899C57A}" dt="2024-02-19T10:02:38.066" v="323" actId="20577"/>
        <pc:sldMkLst>
          <pc:docMk/>
          <pc:sldMk cId="235520075" sldId="565"/>
        </pc:sldMkLst>
      </pc:sldChg>
      <pc:sldChg chg="modNotesTx">
        <pc:chgData name="Gerth Stølting Brodal" userId="04ef4784-6591-4f86-a140-f5c3b108582a" providerId="ADAL" clId="{A627AC5E-6684-49E2-A419-FF543899C57A}" dt="2024-02-14T08:08:55.212" v="166" actId="20577"/>
        <pc:sldMkLst>
          <pc:docMk/>
          <pc:sldMk cId="630244301" sldId="566"/>
        </pc:sldMkLst>
      </pc:sldChg>
    </pc:docChg>
  </pc:docChgLst>
  <pc:docChgLst>
    <pc:chgData name="Gerth Stølting Brodal" userId="04ef4784-6591-4f86-a140-f5c3b108582a" providerId="ADAL" clId="{3A49286A-3992-4B37-8BB5-DA83FEA0A6BC}"/>
    <pc:docChg chg="undo custSel modSld">
      <pc:chgData name="Gerth Stølting Brodal" userId="04ef4784-6591-4f86-a140-f5c3b108582a" providerId="ADAL" clId="{3A49286A-3992-4B37-8BB5-DA83FEA0A6BC}" dt="2023-02-20T07:48:51.581" v="249"/>
      <pc:docMkLst>
        <pc:docMk/>
      </pc:docMkLst>
      <pc:sldChg chg="modSp mod">
        <pc:chgData name="Gerth Stølting Brodal" userId="04ef4784-6591-4f86-a140-f5c3b108582a" providerId="ADAL" clId="{3A49286A-3992-4B37-8BB5-DA83FEA0A6BC}" dt="2023-02-15T07:26:17.322" v="42" actId="207"/>
        <pc:sldMkLst>
          <pc:docMk/>
          <pc:sldMk cId="2460918877" sldId="545"/>
        </pc:sldMkLst>
      </pc:sldChg>
      <pc:sldChg chg="modSp mod">
        <pc:chgData name="Gerth Stølting Brodal" userId="04ef4784-6591-4f86-a140-f5c3b108582a" providerId="ADAL" clId="{3A49286A-3992-4B37-8BB5-DA83FEA0A6BC}" dt="2023-02-15T07:35:23.247" v="50" actId="313"/>
        <pc:sldMkLst>
          <pc:docMk/>
          <pc:sldMk cId="2822266895" sldId="546"/>
        </pc:sldMkLst>
      </pc:sldChg>
      <pc:sldChg chg="modSp mod">
        <pc:chgData name="Gerth Stølting Brodal" userId="04ef4784-6591-4f86-a140-f5c3b108582a" providerId="ADAL" clId="{3A49286A-3992-4B37-8BB5-DA83FEA0A6BC}" dt="2023-02-15T07:07:54.666" v="2" actId="20577"/>
        <pc:sldMkLst>
          <pc:docMk/>
          <pc:sldMk cId="58256463" sldId="548"/>
        </pc:sldMkLst>
      </pc:sldChg>
      <pc:sldChg chg="modSp mod modNotesTx">
        <pc:chgData name="Gerth Stølting Brodal" userId="04ef4784-6591-4f86-a140-f5c3b108582a" providerId="ADAL" clId="{3A49286A-3992-4B37-8BB5-DA83FEA0A6BC}" dt="2023-02-20T07:48:51.581" v="249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3A49286A-3992-4B37-8BB5-DA83FEA0A6BC}" dt="2023-02-15T07:13:19.465" v="34" actId="313"/>
        <pc:sldMkLst>
          <pc:docMk/>
          <pc:sldMk cId="2739811714" sldId="554"/>
        </pc:sldMkLst>
      </pc:sldChg>
      <pc:sldChg chg="modSp mod modNotesTx">
        <pc:chgData name="Gerth Stølting Brodal" userId="04ef4784-6591-4f86-a140-f5c3b108582a" providerId="ADAL" clId="{3A49286A-3992-4B37-8BB5-DA83FEA0A6BC}" dt="2023-02-15T07:40:12.317" v="108" actId="20577"/>
        <pc:sldMkLst>
          <pc:docMk/>
          <pc:sldMk cId="1145811308" sldId="555"/>
        </pc:sldMkLst>
      </pc:sldChg>
      <pc:sldChg chg="modSp mod">
        <pc:chgData name="Gerth Stølting Brodal" userId="04ef4784-6591-4f86-a140-f5c3b108582a" providerId="ADAL" clId="{3A49286A-3992-4B37-8BB5-DA83FEA0A6BC}" dt="2023-02-15T07:23:46.419" v="37" actId="313"/>
        <pc:sldMkLst>
          <pc:docMk/>
          <pc:sldMk cId="2970082559" sldId="561"/>
        </pc:sldMkLst>
      </pc:sldChg>
      <pc:sldChg chg="addSp modSp mod modAnim">
        <pc:chgData name="Gerth Stølting Brodal" userId="04ef4784-6591-4f86-a140-f5c3b108582a" providerId="ADAL" clId="{3A49286A-3992-4B37-8BB5-DA83FEA0A6BC}" dt="2023-02-19T17:48:21.019" v="243" actId="20577"/>
        <pc:sldMkLst>
          <pc:docMk/>
          <pc:sldMk cId="630244301" sldId="566"/>
        </pc:sldMkLst>
      </pc:sldChg>
    </pc:docChg>
  </pc:docChgLst>
  <pc:docChgLst>
    <pc:chgData name="Gerth Stølting Brodal" userId="04ef4784-6591-4f86-a140-f5c3b108582a" providerId="ADAL" clId="{32A0BADB-2EDA-40A0-B15A-8D58BACC3113}"/>
    <pc:docChg chg="undo custSel addSld modSld">
      <pc:chgData name="Gerth Stølting Brodal" userId="04ef4784-6591-4f86-a140-f5c3b108582a" providerId="ADAL" clId="{32A0BADB-2EDA-40A0-B15A-8D58BACC3113}" dt="2023-07-15T12:39:46.204" v="340" actId="1076"/>
      <pc:docMkLst>
        <pc:docMk/>
      </pc:docMkLst>
      <pc:sldChg chg="addSp delSp modSp add mod">
        <pc:chgData name="Gerth Stølting Brodal" userId="04ef4784-6591-4f86-a140-f5c3b108582a" providerId="ADAL" clId="{32A0BADB-2EDA-40A0-B15A-8D58BACC3113}" dt="2023-07-15T12:39:46.204" v="340" actId="1076"/>
        <pc:sldMkLst>
          <pc:docMk/>
          <pc:sldMk cId="637895129" sldId="513"/>
        </pc:sldMkLst>
      </pc:sldChg>
    </pc:docChg>
  </pc:docChgLst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20:11.767" v="1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20:11.767" v="1" actId="962"/>
        <pc:sldMkLst>
          <pc:docMk/>
          <pc:sldMk cId="2705371955" sldId="559"/>
        </pc:sldMkLst>
        <pc:spChg chg="mod">
          <ac:chgData name="Gerth Stølting Brodal" userId="04ef4784-6591-4f86-a140-f5c3b108582a" providerId="ADAL" clId="{27124F44-A0F7-408A-AA2B-2C5136C1DC06}" dt="2025-10-27T18:20:11.767" v="1" actId="962"/>
          <ac:spMkLst>
            <pc:docMk/>
            <pc:sldMk cId="2705371955" sldId="559"/>
            <ac:spMk id="4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D2ACEB61-307D-4705-9616-7BF401642D94}"/>
    <pc:docChg chg="undo custSel modSld">
      <pc:chgData name="Gerth Stølting Brodal" userId="04ef4784-6591-4f86-a140-f5c3b108582a" providerId="ADAL" clId="{D2ACEB61-307D-4705-9616-7BF401642D94}" dt="2023-10-14T11:57:13.483" v="129" actId="20577"/>
      <pc:docMkLst>
        <pc:docMk/>
      </pc:docMkLst>
      <pc:sldChg chg="modNotesTx">
        <pc:chgData name="Gerth Stølting Brodal" userId="04ef4784-6591-4f86-a140-f5c3b108582a" providerId="ADAL" clId="{D2ACEB61-307D-4705-9616-7BF401642D94}" dt="2023-10-14T11:57:13.483" v="129" actId="20577"/>
        <pc:sldMkLst>
          <pc:docMk/>
          <pc:sldMk cId="630244301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Brodal,+G+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search/cs?searchtype=author&amp;query=Mampentzidis,+K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en-US" dirty="0"/>
          </a:p>
          <a:p>
            <a:r>
              <a:rPr lang="en-US" dirty="0"/>
              <a:t>Each new Python execution selects a new hash 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</a:p>
          <a:p>
            <a:r>
              <a:rPr lang="da-DK" baseline="0" dirty="0" err="1"/>
              <a:t>namedtuple</a:t>
            </a:r>
            <a:r>
              <a:rPr lang="da-DK" baseline="0" dirty="0"/>
              <a:t> a </a:t>
            </a:r>
            <a:r>
              <a:rPr lang="da-DK" baseline="0" dirty="0" err="1"/>
              <a:t>little</a:t>
            </a:r>
            <a:r>
              <a:rPr lang="da-DK" baseline="0" dirty="0"/>
              <a:t> bit like a ”</a:t>
            </a:r>
            <a:r>
              <a:rPr lang="da-DK" baseline="0" dirty="0" err="1"/>
              <a:t>struct</a:t>
            </a:r>
            <a:r>
              <a:rPr lang="da-DK" baseline="0" dirty="0"/>
              <a:t>” in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languages</a:t>
            </a:r>
            <a:r>
              <a:rPr lang="da-DK" baseline="0" dirty="0"/>
              <a:t> (</a:t>
            </a:r>
            <a:r>
              <a:rPr lang="da-DK" baseline="0" dirty="0" err="1"/>
              <a:t>e.g</a:t>
            </a:r>
            <a:r>
              <a:rPr lang="da-DK" baseline="0" dirty="0"/>
              <a:t>. C), </a:t>
            </a:r>
            <a:r>
              <a:rPr lang="da-DK" baseline="0" dirty="0" err="1"/>
              <a:t>except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a </a:t>
            </a:r>
            <a:r>
              <a:rPr lang="da-DK" baseline="0" dirty="0" err="1"/>
              <a:t>namedtuple</a:t>
            </a:r>
            <a:r>
              <a:rPr lang="da-DK" baseline="0" dirty="0"/>
              <a:t> is </a:t>
            </a:r>
            <a:r>
              <a:rPr lang="da-DK" baseline="0" dirty="0" err="1"/>
              <a:t>immutable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Javascript</a:t>
            </a:r>
            <a:r>
              <a:rPr lang="da-DK" baseline="0" dirty="0"/>
              <a:t> </a:t>
            </a:r>
            <a:r>
              <a:rPr lang="da-DK" baseline="0" dirty="0" err="1"/>
              <a:t>allows</a:t>
            </a:r>
            <a:r>
              <a:rPr lang="da-DK" baseline="0" dirty="0"/>
              <a:t> person.name on a </a:t>
            </a:r>
            <a:r>
              <a:rPr lang="da-DK" baseline="0" dirty="0" err="1"/>
              <a:t>dictionary</a:t>
            </a:r>
            <a:r>
              <a:rPr lang="da-DK" baseline="0" dirty="0"/>
              <a:t>, </a:t>
            </a:r>
            <a:r>
              <a:rPr lang="da-DK" baseline="0" dirty="0" err="1"/>
              <a:t>if</a:t>
            </a:r>
            <a:r>
              <a:rPr lang="da-DK" baseline="0" dirty="0"/>
              <a:t> the </a:t>
            </a:r>
            <a:r>
              <a:rPr lang="da-DK" baseline="0" dirty="0" err="1"/>
              <a:t>key</a:t>
            </a:r>
            <a:r>
              <a:rPr lang="da-DK" baseline="0" dirty="0"/>
              <a:t> is a valid </a:t>
            </a:r>
            <a:r>
              <a:rPr lang="da-DK" baseline="0" dirty="0" err="1"/>
              <a:t>attribute</a:t>
            </a:r>
            <a:r>
              <a:rPr lang="da-DK" baseline="0" dirty="0"/>
              <a:t> </a:t>
            </a:r>
            <a:r>
              <a:rPr lang="da-DK" baseline="0" dirty="0" err="1"/>
              <a:t>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arxiv.org/abs/1706.10284</a:t>
            </a:r>
          </a:p>
          <a:p>
            <a:r>
              <a:rPr lang="da-DK" dirty="0"/>
              <a:t>Cache </a:t>
            </a:r>
            <a:r>
              <a:rPr lang="da-DK" dirty="0" err="1"/>
              <a:t>Oblivious</a:t>
            </a:r>
            <a:r>
              <a:rPr lang="da-DK" dirty="0"/>
              <a:t> </a:t>
            </a:r>
            <a:r>
              <a:rPr lang="da-DK" dirty="0" err="1"/>
              <a:t>Algorithms</a:t>
            </a:r>
            <a:r>
              <a:rPr lang="da-DK" dirty="0"/>
              <a:t> for Computing the </a:t>
            </a:r>
            <a:r>
              <a:rPr lang="da-DK" dirty="0" err="1"/>
              <a:t>Triplet</a:t>
            </a:r>
            <a:r>
              <a:rPr lang="da-DK" dirty="0"/>
              <a:t> Distance </a:t>
            </a:r>
            <a:r>
              <a:rPr lang="da-DK" dirty="0" err="1"/>
              <a:t>Between</a:t>
            </a:r>
            <a:r>
              <a:rPr lang="da-DK" dirty="0"/>
              <a:t> Trees</a:t>
            </a:r>
          </a:p>
          <a:p>
            <a:r>
              <a:rPr lang="da-DK" dirty="0">
                <a:hlinkClick r:id="rId3"/>
              </a:rPr>
              <a:t>Gerth Stølting Brodal</a:t>
            </a:r>
            <a:r>
              <a:rPr lang="da-DK" dirty="0"/>
              <a:t>, </a:t>
            </a:r>
            <a:r>
              <a:rPr lang="da-DK" dirty="0">
                <a:hlinkClick r:id="rId4"/>
              </a:rPr>
              <a:t>Konstantinos Mampentzidis</a:t>
            </a:r>
            <a:endParaRPr lang="da-DK" dirty="0"/>
          </a:p>
          <a:p>
            <a:r>
              <a:rPr lang="da-DK" dirty="0"/>
              <a:t>(large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trees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</a:p>
          <a:p>
            <a:endParaRPr lang="en-US" b="0" baseline="0" dirty="0"/>
          </a:p>
          <a:p>
            <a:r>
              <a:rPr lang="en-US" b="0" dirty="0"/>
              <a:t>d = {'a':1, 'b':2}</a:t>
            </a:r>
          </a:p>
          <a:p>
            <a:r>
              <a:rPr lang="en-US" b="0" dirty="0"/>
              <a:t>k = </a:t>
            </a:r>
            <a:r>
              <a:rPr lang="en-US" b="0" dirty="0" err="1"/>
              <a:t>d.keys</a:t>
            </a:r>
            <a:r>
              <a:rPr lang="en-US" b="0" dirty="0"/>
              <a:t>()</a:t>
            </a:r>
          </a:p>
          <a:p>
            <a:r>
              <a:rPr lang="en-US" b="0" dirty="0"/>
              <a:t>d['c'] = 3</a:t>
            </a:r>
          </a:p>
          <a:p>
            <a:r>
              <a:rPr lang="en-US" b="0" dirty="0"/>
              <a:t>k</a:t>
            </a:r>
          </a:p>
          <a:p>
            <a:r>
              <a:rPr lang="en-US" b="0" dirty="0"/>
              <a:t>&gt;&gt;&gt; </a:t>
            </a:r>
            <a:r>
              <a:rPr lang="en-US" b="0" dirty="0" err="1"/>
              <a:t>dict_keys</a:t>
            </a:r>
            <a:r>
              <a:rPr lang="en-US" b="0" dirty="0"/>
              <a:t>(['a', 'b', 'c'])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en-US" dirty="0" err="1"/>
              <a:t>dict</a:t>
            </a:r>
            <a:r>
              <a:rPr lang="en-US" dirty="0"/>
              <a:t>(map(reversed, </a:t>
            </a:r>
            <a:r>
              <a:rPr lang="en-US" dirty="0" err="1"/>
              <a:t>D.items</a:t>
            </a:r>
            <a:r>
              <a:rPr lang="en-US" dirty="0"/>
              <a:t>()))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6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([1,2]) | set([3,4])</a:t>
            </a:r>
          </a:p>
          <a:p>
            <a:r>
              <a:rPr lang="en-US" dirty="0" err="1"/>
              <a:t>frozenset</a:t>
            </a:r>
            <a:r>
              <a:rPr lang="en-US" dirty="0"/>
              <a:t>({1, 2, 3, 4})</a:t>
            </a:r>
          </a:p>
          <a:p>
            <a:r>
              <a:rPr lang="en-US" dirty="0"/>
              <a:t>set([3,4]) | </a:t>
            </a:r>
            <a:r>
              <a:rPr lang="en-US" dirty="0" err="1"/>
              <a:t>frozenset</a:t>
            </a:r>
            <a:r>
              <a:rPr lang="en-US" dirty="0"/>
              <a:t>([1,2])</a:t>
            </a:r>
          </a:p>
          <a:p>
            <a:r>
              <a:rPr lang="en-US"/>
              <a:t>{1, 2, 3, 4}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timeit.timeit</a:t>
            </a:r>
            <a:r>
              <a:rPr lang="en-US" dirty="0"/>
              <a:t>('-1 in L', setup='L = list(range(10_000_000))', number = 100)</a:t>
            </a:r>
          </a:p>
          <a:p>
            <a:r>
              <a:rPr lang="en-US" dirty="0"/>
              <a:t>4.7</a:t>
            </a:r>
          </a:p>
          <a:p>
            <a:r>
              <a:rPr lang="en-US" dirty="0" err="1"/>
              <a:t>timeit.timeit</a:t>
            </a:r>
            <a:r>
              <a:rPr lang="en-US" dirty="0"/>
              <a:t>('-1 in L', setup='L = set(range(10_000_000))', number = 100)</a:t>
            </a:r>
          </a:p>
          <a:p>
            <a:r>
              <a:rPr lang="en-US" dirty="0"/>
              <a:t>5.2e-06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{ 5, 5.5, 5.0, '5’ } = {'5', 5, 5.5}   # since 5 == 5.0 and 5 is inserted before 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93753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/>
                        <a:t>sequence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 descr="QuizAnswer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3843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{('a',('b','c')),('a',('c','b')),('b',('a','c')),...,('c',('b','a'))}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{('c',('b','a')),('c',('a','b')),('a',('c','b')),...,('b',('a','c'))}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rgbClr val="C00000"/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rgbClr val="C00000"/>
                </a:solidFill>
              </a:rPr>
              <a:t>__eq__()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/>
              <a:t>method to check for equality with “==”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I.e.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like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/>
              <a:t> </a:t>
            </a:r>
            <a:r>
              <a:rPr lang="da-DK" dirty="0" err="1"/>
              <a:t>representing</a:t>
            </a:r>
            <a:r>
              <a:rPr lang="da-DK" dirty="0"/>
              <a:t>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16C84B83-BFE6-47C5-BD02-806A3BA3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" y="837761"/>
            <a:ext cx="5731742" cy="595253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84500"/>
              </p:ext>
            </p:extLst>
          </p:nvPr>
        </p:nvGraphicFramePr>
        <p:xfrm>
          <a:off x="6361988" y="151852"/>
          <a:ext cx="5711201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2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shuffle, choices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[1, *range(100, 2001, 100)]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 = }')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list(range(n))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shuffle(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set(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{value: 42 for value in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queries = choices(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k=1_000_000)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X, times in [(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 = 0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q in queries: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count +=1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((end - start) /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(queries))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label='list')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label='set')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('Size of list/set/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(n)')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("Average query time for 'in' (seconds)")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4227" y="151852"/>
            <a:ext cx="5293424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Membership queries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C1A19D-FB28-1700-35F0-784951085ABA}"/>
              </a:ext>
            </a:extLst>
          </p:cNvPr>
          <p:cNvGrpSpPr/>
          <p:nvPr/>
        </p:nvGrpSpPr>
        <p:grpSpPr>
          <a:xfrm>
            <a:off x="2974411" y="4675084"/>
            <a:ext cx="2398104" cy="1224328"/>
            <a:chOff x="2699112" y="4475843"/>
            <a:chExt cx="2398104" cy="1224328"/>
          </a:xfrm>
        </p:grpSpPr>
        <p:sp>
          <p:nvSpPr>
            <p:cNvPr id="9" name="TextBox 8"/>
            <p:cNvSpPr txBox="1"/>
            <p:nvPr/>
          </p:nvSpPr>
          <p:spPr>
            <a:xfrm>
              <a:off x="2699112" y="4475843"/>
              <a:ext cx="2398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Sets and dictionaries constant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1∙10</a:t>
              </a:r>
              <a:r>
                <a:rPr lang="en-US" baseline="30000" dirty="0">
                  <a:solidFill>
                    <a:srgbClr val="C00000"/>
                  </a:solidFill>
                </a:rPr>
                <a:t>-7 </a:t>
              </a:r>
              <a:r>
                <a:rPr lang="en-US" dirty="0">
                  <a:solidFill>
                    <a:srgbClr val="C00000"/>
                  </a:solidFill>
                </a:rPr>
                <a:t>sec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898164" y="5416360"/>
              <a:ext cx="0" cy="283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DA7B88-B8CF-2A93-2D59-BA63F35D6ED6}"/>
              </a:ext>
            </a:extLst>
          </p:cNvPr>
          <p:cNvGrpSpPr/>
          <p:nvPr/>
        </p:nvGrpSpPr>
        <p:grpSpPr>
          <a:xfrm>
            <a:off x="2205761" y="1346594"/>
            <a:ext cx="2600340" cy="1145072"/>
            <a:chOff x="4857007" y="1508966"/>
            <a:chExt cx="1567543" cy="1145072"/>
          </a:xfrm>
        </p:grpSpPr>
        <p:sp>
          <p:nvSpPr>
            <p:cNvPr id="11" name="TextBox 10"/>
            <p:cNvSpPr txBox="1"/>
            <p:nvPr/>
          </p:nvSpPr>
          <p:spPr>
            <a:xfrm>
              <a:off x="4857007" y="1508966"/>
              <a:ext cx="1567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Lists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linear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3∙10</a:t>
              </a:r>
              <a:r>
                <a:rPr lang="en-US" baseline="30000" dirty="0">
                  <a:solidFill>
                    <a:srgbClr val="C00000"/>
                  </a:solidFill>
                </a:rPr>
                <a:t>-9</a:t>
              </a:r>
              <a:r>
                <a:rPr lang="en-US" dirty="0">
                  <a:solidFill>
                    <a:srgbClr val="C00000"/>
                  </a:solidFill>
                </a:rPr>
                <a:t> ∙ n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69980" y="2403874"/>
              <a:ext cx="269175" cy="2501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8308946-9027-9C8F-1D78-27AF5CA9E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5" y="6319657"/>
            <a:ext cx="487666" cy="4059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CD34319-F395-A2F2-21A5-0C7A1D6F137B}"/>
              </a:ext>
            </a:extLst>
          </p:cNvPr>
          <p:cNvSpPr txBox="1"/>
          <p:nvPr/>
        </p:nvSpPr>
        <p:spPr>
          <a:xfrm>
            <a:off x="6960093" y="6291777"/>
            <a:ext cx="523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a-DK" sz="2400" dirty="0"/>
              <a:t> </a:t>
            </a:r>
            <a:r>
              <a:rPr lang="da-DK" sz="2400" dirty="0" err="1"/>
              <a:t>repeatedly</a:t>
            </a:r>
            <a:r>
              <a:rPr lang="da-DK" sz="2400" dirty="0"/>
              <a:t> on long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70693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deque([-2, -1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2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09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0019EB-33BE-97BA-7C06-038561597A77}"/>
              </a:ext>
            </a:extLst>
          </p:cNvPr>
          <p:cNvGrpSpPr/>
          <p:nvPr/>
        </p:nvGrpSpPr>
        <p:grpSpPr>
          <a:xfrm>
            <a:off x="10407887" y="13330"/>
            <a:ext cx="1992836" cy="1200329"/>
            <a:chOff x="10407887" y="13330"/>
            <a:chExt cx="199283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080DF-C0C5-20D2-33A0-8827EF54D731}"/>
                </a:ext>
              </a:extLst>
            </p:cNvPr>
            <p:cNvSpPr txBox="1"/>
            <p:nvPr/>
          </p:nvSpPr>
          <p:spPr>
            <a:xfrm>
              <a:off x="10563778" y="13330"/>
              <a:ext cx="18369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>
                  <a:solidFill>
                    <a:srgbClr val="C00000"/>
                  </a:solidFill>
                </a:rPr>
                <a:t>Python 3.7 </a:t>
              </a:r>
              <a:r>
                <a:rPr lang="da-DK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dataclass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 err="1">
                  <a:solidFill>
                    <a:srgbClr val="C00000"/>
                  </a:solidFill>
                </a:rPr>
                <a:t>better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choice</a:t>
              </a:r>
              <a:endParaRPr lang="da-DK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096CE3-516F-E1E8-40C5-CB86C3E9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887" y="155895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Key must </a:t>
            </a:r>
            <a:r>
              <a:rPr lang="da-DK" dirty="0" err="1"/>
              <a:t>be</a:t>
            </a:r>
            <a:r>
              <a:rPr lang="da-DK" dirty="0"/>
              <a:t> present,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present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09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print('Key', key, 'has value',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7373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 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477304"/>
              </p:ext>
            </p:extLst>
          </p:nvPr>
        </p:nvGraphicFramePr>
        <p:xfrm>
          <a:off x="1923645" y="4018312"/>
          <a:ext cx="883602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602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construct dict from pairs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idx, name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enumerate(names, start=1)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27488</TotalTime>
  <Words>4098</Words>
  <Application>Microsoft Office PowerPoint</Application>
  <PresentationFormat>Widescreen</PresentationFormat>
  <Paragraphs>518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Membership queries  in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893</cp:revision>
  <dcterms:created xsi:type="dcterms:W3CDTF">2017-10-19T06:54:16Z</dcterms:created>
  <dcterms:modified xsi:type="dcterms:W3CDTF">2025-10-27T18:20:20Z</dcterms:modified>
</cp:coreProperties>
</file>