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2F9BD2-2A9D-4BE7-AE08-43A9C64180DC}" v="2" dt="2025-10-27T18:20:50.6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96" autoAdjust="0"/>
    <p:restoredTop sz="72450" autoAdjust="0"/>
  </p:normalViewPr>
  <p:slideViewPr>
    <p:cSldViewPr snapToGrid="0">
      <p:cViewPr varScale="1">
        <p:scale>
          <a:sx n="81" d="100"/>
          <a:sy n="81" d="100"/>
        </p:scale>
        <p:origin x="492" y="6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21:46.484" v="21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20:44.328" v="12" actId="1037"/>
        <pc:sldMkLst>
          <pc:docMk/>
          <pc:sldMk cId="328718495" sldId="401"/>
        </pc:sldMkLst>
        <pc:spChg chg="mod">
          <ac:chgData name="Gerth Stølting Brodal" userId="04ef4784-6591-4f86-a140-f5c3b108582a" providerId="ADAL" clId="{27124F44-A0F7-408A-AA2B-2C5136C1DC06}" dt="2025-10-27T18:20:44.328" v="12" actId="1037"/>
          <ac:spMkLst>
            <pc:docMk/>
            <pc:sldMk cId="328718495" sldId="40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1:03.990" v="19" actId="962"/>
        <pc:sldMkLst>
          <pc:docMk/>
          <pc:sldMk cId="3400112957" sldId="543"/>
        </pc:sldMkLst>
        <pc:spChg chg="mod">
          <ac:chgData name="Gerth Stølting Brodal" userId="04ef4784-6591-4f86-a140-f5c3b108582a" providerId="ADAL" clId="{27124F44-A0F7-408A-AA2B-2C5136C1DC06}" dt="2025-10-27T18:21:03.990" v="19" actId="962"/>
          <ac:spMkLst>
            <pc:docMk/>
            <pc:sldMk cId="3400112957" sldId="543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0:59.524" v="17" actId="962"/>
        <pc:sldMkLst>
          <pc:docMk/>
          <pc:sldMk cId="2250928843" sldId="573"/>
        </pc:sldMkLst>
        <pc:spChg chg="mod">
          <ac:chgData name="Gerth Stølting Brodal" userId="04ef4784-6591-4f86-a140-f5c3b108582a" providerId="ADAL" clId="{27124F44-A0F7-408A-AA2B-2C5136C1DC06}" dt="2025-10-27T18:20:59.524" v="17" actId="962"/>
          <ac:spMkLst>
            <pc:docMk/>
            <pc:sldMk cId="2250928843" sldId="573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0:51.937" v="15" actId="962"/>
        <pc:sldMkLst>
          <pc:docMk/>
          <pc:sldMk cId="4056481231" sldId="576"/>
        </pc:sldMkLst>
        <pc:spChg chg="mod">
          <ac:chgData name="Gerth Stølting Brodal" userId="04ef4784-6591-4f86-a140-f5c3b108582a" providerId="ADAL" clId="{27124F44-A0F7-408A-AA2B-2C5136C1DC06}" dt="2025-10-27T18:20:51.937" v="15" actId="962"/>
          <ac:spMkLst>
            <pc:docMk/>
            <pc:sldMk cId="4056481231" sldId="576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21:46.484" v="21" actId="962"/>
        <pc:sldMkLst>
          <pc:docMk/>
          <pc:sldMk cId="1913637463" sldId="579"/>
        </pc:sldMkLst>
        <pc:spChg chg="mod">
          <ac:chgData name="Gerth Stølting Brodal" userId="04ef4784-6591-4f86-a140-f5c3b108582a" providerId="ADAL" clId="{27124F44-A0F7-408A-AA2B-2C5136C1DC06}" dt="2025-10-27T18:21:46.484" v="21" actId="962"/>
          <ac:spMkLst>
            <pc:docMk/>
            <pc:sldMk cId="1913637463" sldId="579"/>
            <ac:spMk id="4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A438EBA1-DB7D-4DC5-9143-438EE3137945}"/>
    <pc:docChg chg="undo custSel modSld">
      <pc:chgData name="Gerth Stølting Brodal" userId="04ef4784-6591-4f86-a140-f5c3b108582a" providerId="ADAL" clId="{A438EBA1-DB7D-4DC5-9143-438EE3137945}" dt="2024-02-21T08:39:08.710" v="607" actId="20577"/>
      <pc:docMkLst>
        <pc:docMk/>
      </pc:docMkLst>
      <pc:sldChg chg="modSp mod">
        <pc:chgData name="Gerth Stølting Brodal" userId="04ef4784-6591-4f86-a140-f5c3b108582a" providerId="ADAL" clId="{A438EBA1-DB7D-4DC5-9143-438EE3137945}" dt="2024-02-19T06:43:34.614" v="25" actId="313"/>
        <pc:sldMkLst>
          <pc:docMk/>
          <pc:sldMk cId="188061130" sldId="564"/>
        </pc:sldMkLst>
      </pc:sldChg>
      <pc:sldChg chg="modSp mod">
        <pc:chgData name="Gerth Stølting Brodal" userId="04ef4784-6591-4f86-a140-f5c3b108582a" providerId="ADAL" clId="{A438EBA1-DB7D-4DC5-9143-438EE3137945}" dt="2024-02-19T07:13:25.896" v="267" actId="207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A438EBA1-DB7D-4DC5-9143-438EE3137945}" dt="2024-02-19T06:59:06.914" v="266" actId="20577"/>
        <pc:sldMkLst>
          <pc:docMk/>
          <pc:sldMk cId="100858788" sldId="568"/>
        </pc:sldMkLst>
      </pc:sldChg>
      <pc:sldChg chg="modSp mod">
        <pc:chgData name="Gerth Stølting Brodal" userId="04ef4784-6591-4f86-a140-f5c3b108582a" providerId="ADAL" clId="{A438EBA1-DB7D-4DC5-9143-438EE3137945}" dt="2024-02-19T06:50:19.795" v="65" actId="313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A438EBA1-DB7D-4DC5-9143-438EE3137945}" dt="2024-02-21T08:20:04.961" v="573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A438EBA1-DB7D-4DC5-9143-438EE3137945}" dt="2024-02-19T06:50:14.150" v="57" actId="313"/>
        <pc:sldMkLst>
          <pc:docMk/>
          <pc:sldMk cId="826728691" sldId="578"/>
        </pc:sldMkLst>
      </pc:sldChg>
      <pc:sldChg chg="modSp mod">
        <pc:chgData name="Gerth Stølting Brodal" userId="04ef4784-6591-4f86-a140-f5c3b108582a" providerId="ADAL" clId="{A438EBA1-DB7D-4DC5-9143-438EE3137945}" dt="2024-02-19T06:50:24.770" v="69" actId="313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A438EBA1-DB7D-4DC5-9143-438EE3137945}" dt="2024-02-19T07:27:35.531" v="452" actId="20577"/>
        <pc:sldMkLst>
          <pc:docMk/>
          <pc:sldMk cId="2874315793" sldId="587"/>
        </pc:sldMkLst>
      </pc:sldChg>
      <pc:sldChg chg="modSp mod modNotesTx">
        <pc:chgData name="Gerth Stølting Brodal" userId="04ef4784-6591-4f86-a140-f5c3b108582a" providerId="ADAL" clId="{A438EBA1-DB7D-4DC5-9143-438EE3137945}" dt="2024-02-21T08:27:44.993" v="590" actId="20577"/>
        <pc:sldMkLst>
          <pc:docMk/>
          <pc:sldMk cId="1007572461" sldId="588"/>
        </pc:sldMkLst>
      </pc:sldChg>
      <pc:sldChg chg="modNotesTx">
        <pc:chgData name="Gerth Stølting Brodal" userId="04ef4784-6591-4f86-a140-f5c3b108582a" providerId="ADAL" clId="{A438EBA1-DB7D-4DC5-9143-438EE3137945}" dt="2024-02-21T08:39:08.710" v="607" actId="20577"/>
        <pc:sldMkLst>
          <pc:docMk/>
          <pc:sldMk cId="3860775354" sldId="590"/>
        </pc:sldMkLst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3-01T09:03:13.754" v="1856" actId="6549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</pc:sldChg>
      <pc:sldChg chg="modSp mod modNotesTx">
        <pc:chgData name="Gerth Stølting Brodal" userId="04ef4784-6591-4f86-a140-f5c3b108582a" providerId="ADAL" clId="{89EC5210-EF5D-482B-9301-5C971FABFA3E}" dt="2023-03-01T09:03:13.754" v="1856" actId="6549"/>
        <pc:sldMkLst>
          <pc:docMk/>
          <pc:sldMk cId="3860775354" sldId="590"/>
        </pc:sldMkLst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</pc:sldChg>
    </pc:docChg>
  </pc:docChgLst>
  <pc:docChgLst>
    <pc:chgData name="Gerth Stølting Brodal" userId="04ef4784-6591-4f86-a140-f5c3b108582a" providerId="ADAL" clId="{F3ECE93C-6A89-44E4-B55D-A95418A85687}"/>
    <pc:docChg chg="modSld">
      <pc:chgData name="Gerth Stølting Brodal" userId="04ef4784-6591-4f86-a140-f5c3b108582a" providerId="ADAL" clId="{F3ECE93C-6A89-44E4-B55D-A95418A85687}" dt="2025-02-19T08:39:04.683" v="0" actId="115"/>
      <pc:docMkLst>
        <pc:docMk/>
      </pc:docMkLst>
      <pc:sldChg chg="modSp mod">
        <pc:chgData name="Gerth Stølting Brodal" userId="04ef4784-6591-4f86-a140-f5c3b108582a" providerId="ADAL" clId="{F3ECE93C-6A89-44E4-B55D-A95418A85687}" dt="2025-02-19T08:39:04.683" v="0" actId="115"/>
        <pc:sldMkLst>
          <pc:docMk/>
          <pc:sldMk cId="905431858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 err="1"/>
              <a:t>Techically</a:t>
            </a:r>
            <a:r>
              <a:rPr lang="en-US" dirty="0"/>
              <a:t>: for **object, object must be a mapping, i.e. implementing “.keys” and “.__</a:t>
            </a:r>
            <a:r>
              <a:rPr lang="en-US" dirty="0" err="1"/>
              <a:t>getitem</a:t>
            </a:r>
            <a:r>
              <a:rPr lang="en-US" dirty="0"/>
              <a:t>__”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def mp(*arg, **kw):</a:t>
            </a:r>
          </a:p>
          <a:p>
            <a:r>
              <a:rPr lang="pl-PL" dirty="0"/>
              <a:t>    print(*arg, sep=':', **kw)</a:t>
            </a:r>
          </a:p>
          <a:p>
            <a:r>
              <a:rPr lang="da-DK" dirty="0"/>
              <a:t>mp(1, 2, </a:t>
            </a:r>
            <a:r>
              <a:rPr lang="da-DK" dirty="0" err="1"/>
              <a:t>sep</a:t>
            </a:r>
            <a:r>
              <a:rPr lang="da-DK" dirty="0"/>
              <a:t>=', ')</a:t>
            </a:r>
          </a:p>
          <a:p>
            <a:r>
              <a:rPr lang="da-DK" dirty="0" err="1"/>
              <a:t>TypeError</a:t>
            </a:r>
            <a:r>
              <a:rPr lang="da-DK" dirty="0"/>
              <a:t>: print() </a:t>
            </a:r>
            <a:r>
              <a:rPr lang="da-DK" dirty="0" err="1"/>
              <a:t>got</a:t>
            </a:r>
            <a:r>
              <a:rPr lang="da-DK" dirty="0"/>
              <a:t> multiple </a:t>
            </a:r>
            <a:r>
              <a:rPr lang="da-DK" dirty="0" err="1"/>
              <a:t>values</a:t>
            </a:r>
            <a:r>
              <a:rPr lang="da-DK" dirty="0"/>
              <a:t> for </a:t>
            </a:r>
            <a:r>
              <a:rPr lang="da-DK" dirty="0" err="1"/>
              <a:t>keyword</a:t>
            </a:r>
            <a:r>
              <a:rPr lang="da-DK" dirty="0"/>
              <a:t> argument '</a:t>
            </a:r>
            <a:r>
              <a:rPr lang="da-DK" dirty="0" err="1"/>
              <a:t>sep</a:t>
            </a:r>
            <a:r>
              <a:rPr lang="da-DK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initialization</a:t>
            </a:r>
            <a:r>
              <a:rPr lang="da-DK" dirty="0"/>
              <a:t> on </a:t>
            </a:r>
            <a:r>
              <a:rPr lang="da-DK" dirty="0" err="1"/>
              <a:t>construction</a:t>
            </a:r>
            <a:r>
              <a:rPr lang="da-DK" dirty="0"/>
              <a:t> time is a </a:t>
            </a:r>
            <a:r>
              <a:rPr lang="da-DK" dirty="0" err="1"/>
              <a:t>language</a:t>
            </a:r>
            <a:r>
              <a:rPr lang="da-DK" dirty="0"/>
              <a:t> design decision, but for </a:t>
            </a:r>
            <a:r>
              <a:rPr lang="da-DK" dirty="0" err="1"/>
              <a:t>efficiency</a:t>
            </a:r>
            <a:r>
              <a:rPr lang="da-DK" dirty="0"/>
              <a:t>, a default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constructed</a:t>
            </a:r>
            <a:r>
              <a:rPr lang="da-DK" dirty="0"/>
              <a:t> </a:t>
            </a:r>
            <a:r>
              <a:rPr lang="da-DK" dirty="0" err="1"/>
              <a:t>once</a:t>
            </a:r>
            <a:r>
              <a:rPr lang="da-DK" dirty="0"/>
              <a:t> (</a:t>
            </a:r>
            <a:r>
              <a:rPr lang="da-DK" dirty="0" err="1"/>
              <a:t>makes</a:t>
            </a:r>
            <a:r>
              <a:rPr lang="da-DK" dirty="0"/>
              <a:t> sense </a:t>
            </a:r>
            <a:r>
              <a:rPr lang="da-DK" dirty="0" err="1"/>
              <a:t>immutable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7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help(sum):  sum(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r>
              <a:rPr lang="en-US" dirty="0"/>
              <a:t>help(sorted): sorted(</a:t>
            </a:r>
            <a:r>
              <a:rPr lang="en-US" dirty="0" err="1"/>
              <a:t>iterable</a:t>
            </a:r>
            <a:r>
              <a:rPr lang="en-US" dirty="0"/>
              <a:t>, /, *, key=None, reverse=False)</a:t>
            </a:r>
          </a:p>
          <a:p>
            <a:endParaRPr lang="en-US" dirty="0"/>
          </a:p>
          <a:p>
            <a:r>
              <a:rPr lang="en-US" dirty="0"/>
              <a:t>def f(a, /, **kw):</a:t>
            </a:r>
          </a:p>
          <a:p>
            <a:r>
              <a:rPr lang="en-US" dirty="0"/>
              <a:t>    print(f'{a=} {kw=}’)</a:t>
            </a:r>
          </a:p>
          <a:p>
            <a:r>
              <a:rPr lang="da-DK" dirty="0"/>
              <a:t>&gt;&gt;&gt; </a:t>
            </a:r>
            <a:r>
              <a:rPr lang="pl-PL" dirty="0"/>
              <a:t>f(5, a=7)</a:t>
            </a:r>
          </a:p>
          <a:p>
            <a:r>
              <a:rPr lang="pl-PL" dirty="0"/>
              <a:t>a=5 kw={'a':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Arguments after *L must be keyword arguments</a:t>
            </a:r>
          </a:p>
          <a:p>
            <a:endParaRPr lang="en-US" dirty="0"/>
          </a:p>
          <a:p>
            <a:r>
              <a:rPr lang="en-US" dirty="0"/>
              <a:t>Note that a,*b, c = 1,2,3,4,5 creates b as a list instead of a tuple, and there can be more variables after *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</a:t>
            </a:r>
            <a:r>
              <a:rPr lang="da-DK" i="1" dirty="0"/>
              <a:t>last</a:t>
            </a:r>
            <a:r>
              <a:rPr lang="da-DK" dirty="0"/>
              <a:t>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23724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print('x =',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print('y =',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print('L =',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u="sng" dirty="0" err="1"/>
              <a:t>function</a:t>
            </a:r>
            <a:r>
              <a:rPr lang="da-DK" u="sng" dirty="0"/>
              <a:t> </a:t>
            </a:r>
            <a:r>
              <a:rPr lang="da-DK" u="sng" dirty="0" err="1"/>
              <a:t>call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 descr="QuizAnswer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':',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'')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='Mickey',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='Male'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8600"/>
            <a:ext cx="10683240" cy="2819400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Default arguments </a:t>
            </a:r>
            <a:r>
              <a:rPr lang="da-DK" dirty="0" err="1">
                <a:cs typeface="Courier New" panose="02070309020205020404" pitchFamily="49" charset="0"/>
              </a:rPr>
              <a:t>are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e.g</a:t>
            </a:r>
            <a:r>
              <a:rPr lang="da-DK" dirty="0">
                <a:cs typeface="Courier New" panose="02070309020205020404" pitchFamily="49" charset="0"/>
              </a:rPr>
              <a:t>. </a:t>
            </a:r>
            <a:r>
              <a:rPr lang="da-DK" dirty="0" err="1">
                <a:cs typeface="Courier New" panose="02070309020205020404" pitchFamily="49" charset="0"/>
              </a:rPr>
              <a:t>also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available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Javascript</a:t>
            </a:r>
            <a:r>
              <a:rPr lang="da-DK" dirty="0">
                <a:cs typeface="Courier New" panose="02070309020205020404" pitchFamily="49" charset="0"/>
              </a:rPr>
              <a:t>, C++ and C#, and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arguments in </a:t>
            </a:r>
            <a:r>
              <a:rPr lang="da-DK" dirty="0" err="1">
                <a:cs typeface="Courier New" panose="02070309020205020404" pitchFamily="49" charset="0"/>
              </a:rPr>
              <a:t>e.g</a:t>
            </a:r>
            <a:r>
              <a:rPr lang="da-DK" dirty="0">
                <a:cs typeface="Courier New" panose="02070309020205020404" pitchFamily="49" charset="0"/>
              </a:rPr>
              <a:t>. </a:t>
            </a:r>
            <a:r>
              <a:rPr lang="da-DK" dirty="0" err="1">
                <a:cs typeface="Courier New" panose="02070309020205020404" pitchFamily="49" charset="0"/>
              </a:rPr>
              <a:t>Javascript</a:t>
            </a:r>
            <a:r>
              <a:rPr lang="da-DK" dirty="0">
                <a:cs typeface="Courier New" panose="02070309020205020404" pitchFamily="49" charset="0"/>
              </a:rPr>
              <a:t> and </a:t>
            </a:r>
            <a:r>
              <a:rPr lang="da-DK" dirty="0" err="1">
                <a:cs typeface="Courier New" panose="02070309020205020404" pitchFamily="49" charset="0"/>
              </a:rPr>
              <a:t>C#s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314453"/>
              </p:ext>
            </p:extLst>
          </p:nvPr>
        </p:nvGraphicFramePr>
        <p:xfrm>
          <a:off x="3499485" y="1825625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 descr="QuizAnswer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408181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96855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47632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9974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sep=':',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'sep'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'end'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18568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print('a =',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print('b =',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print('c =',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61239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print(f'{a=}, {b=}, {c=}, {d=}, {e=}, {f=}\n'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f'{q=}, {x=}, {y=}, {z=}, {kw=}')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8577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end='&lt;')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'y',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='_')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185743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 =',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 descr="QuizAnswer"/>
          <p:cNvSpPr/>
          <p:nvPr/>
        </p:nvSpPr>
        <p:spPr>
          <a:xfrm>
            <a:off x="3317893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920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'The value is'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'Value ='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65135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'Value ='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 descr="QuizAnswer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28598</TotalTime>
  <Words>4215</Words>
  <Application>Microsoft Office PowerPoint</Application>
  <PresentationFormat>Widescreen</PresentationFormat>
  <Paragraphs>585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2025-10-27T18:21:51Z</dcterms:modified>
</cp:coreProperties>
</file>