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23" r:id="rId9"/>
    <p:sldId id="612" r:id="rId10"/>
    <p:sldId id="613" r:id="rId11"/>
    <p:sldId id="524" r:id="rId12"/>
    <p:sldId id="615" r:id="rId13"/>
    <p:sldId id="616" r:id="rId14"/>
    <p:sldId id="617" r:id="rId15"/>
    <p:sldId id="618" r:id="rId16"/>
    <p:sldId id="622" r:id="rId17"/>
    <p:sldId id="407" r:id="rId18"/>
    <p:sldId id="515" r:id="rId19"/>
    <p:sldId id="600" r:id="rId20"/>
    <p:sldId id="602" r:id="rId21"/>
    <p:sldId id="620" r:id="rId22"/>
    <p:sldId id="621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8" autoAdjust="0"/>
    <p:restoredTop sz="82128" autoAdjust="0"/>
  </p:normalViewPr>
  <p:slideViewPr>
    <p:cSldViewPr snapToGrid="0">
      <p:cViewPr varScale="1">
        <p:scale>
          <a:sx n="89" d="100"/>
          <a:sy n="89" d="100"/>
        </p:scale>
        <p:origin x="60" y="1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6CBCB9D-8672-4CB5-85B4-5F79DD33B1F8}"/>
    <pc:docChg chg="undo custSel modSld">
      <pc:chgData name="Gerth Stølting Brodal" userId="04ef4784-6591-4f86-a140-f5c3b108582a" providerId="ADAL" clId="{46CBCB9D-8672-4CB5-85B4-5F79DD33B1F8}" dt="2024-02-26T08:45:43.609" v="181" actId="20577"/>
      <pc:docMkLst>
        <pc:docMk/>
      </pc:docMkLst>
      <pc:sldChg chg="modSp mod">
        <pc:chgData name="Gerth Stølting Brodal" userId="04ef4784-6591-4f86-a140-f5c3b108582a" providerId="ADAL" clId="{46CBCB9D-8672-4CB5-85B4-5F79DD33B1F8}" dt="2024-02-26T08:37:09.557" v="158" actId="207"/>
        <pc:sldMkLst>
          <pc:docMk/>
          <pc:sldMk cId="88308015" sldId="600"/>
        </pc:sldMkLst>
      </pc:sldChg>
      <pc:sldChg chg="modNotesTx">
        <pc:chgData name="Gerth Stølting Brodal" userId="04ef4784-6591-4f86-a140-f5c3b108582a" providerId="ADAL" clId="{46CBCB9D-8672-4CB5-85B4-5F79DD33B1F8}" dt="2024-02-26T08:15:11.656" v="157" actId="20577"/>
        <pc:sldMkLst>
          <pc:docMk/>
          <pc:sldMk cId="1759374402" sldId="614"/>
        </pc:sldMkLst>
      </pc:sldChg>
      <pc:sldChg chg="modSp mod">
        <pc:chgData name="Gerth Stølting Brodal" userId="04ef4784-6591-4f86-a140-f5c3b108582a" providerId="ADAL" clId="{46CBCB9D-8672-4CB5-85B4-5F79DD33B1F8}" dt="2024-02-25T19:25:18.357" v="15" actId="20577"/>
        <pc:sldMkLst>
          <pc:docMk/>
          <pc:sldMk cId="3760098750" sldId="620"/>
        </pc:sldMkLst>
      </pc:sldChg>
      <pc:sldChg chg="modNotesTx">
        <pc:chgData name="Gerth Stølting Brodal" userId="04ef4784-6591-4f86-a140-f5c3b108582a" providerId="ADAL" clId="{46CBCB9D-8672-4CB5-85B4-5F79DD33B1F8}" dt="2024-02-26T08:45:43.609" v="181" actId="20577"/>
        <pc:sldMkLst>
          <pc:docMk/>
          <pc:sldMk cId="3927913750" sldId="621"/>
        </pc:sldMkLst>
      </pc:sldChg>
    </pc:docChg>
  </pc:docChgLst>
  <pc:docChgLst>
    <pc:chgData name="Gerth Stølting Brodal" userId="04ef4784-6591-4f86-a140-f5c3b108582a" providerId="ADAL" clId="{6E5DD688-9C5E-458B-9F43-04A60C8F18DE}"/>
    <pc:docChg chg="custSel modSld">
      <pc:chgData name="Gerth Stølting Brodal" userId="04ef4784-6591-4f86-a140-f5c3b108582a" providerId="ADAL" clId="{6E5DD688-9C5E-458B-9F43-04A60C8F18DE}" dt="2023-03-01T12:31:25.905" v="256" actId="20577"/>
      <pc:docMkLst>
        <pc:docMk/>
      </pc:docMkLst>
      <pc:sldChg chg="modNotesTx">
        <pc:chgData name="Gerth Stølting Brodal" userId="04ef4784-6591-4f86-a140-f5c3b108582a" providerId="ADAL" clId="{6E5DD688-9C5E-458B-9F43-04A60C8F18DE}" dt="2023-03-01T12:28:57.204" v="240" actId="20577"/>
        <pc:sldMkLst>
          <pc:docMk/>
          <pc:sldMk cId="2031821264" sldId="515"/>
        </pc:sldMkLst>
      </pc:sldChg>
      <pc:sldChg chg="modSp mod">
        <pc:chgData name="Gerth Stølting Brodal" userId="04ef4784-6591-4f86-a140-f5c3b108582a" providerId="ADAL" clId="{6E5DD688-9C5E-458B-9F43-04A60C8F18DE}" dt="2023-03-01T12:31:25.905" v="256" actId="20577"/>
        <pc:sldMkLst>
          <pc:docMk/>
          <pc:sldMk cId="88308015" sldId="600"/>
        </pc:sldMkLst>
      </pc:sldChg>
      <pc:sldChg chg="modSp mod">
        <pc:chgData name="Gerth Stølting Brodal" userId="04ef4784-6591-4f86-a140-f5c3b108582a" providerId="ADAL" clId="{6E5DD688-9C5E-458B-9F43-04A60C8F18DE}" dt="2023-02-26T21:03:44.391" v="14" actId="20577"/>
        <pc:sldMkLst>
          <pc:docMk/>
          <pc:sldMk cId="3760098750" sldId="620"/>
        </pc:sldMkLst>
      </pc:sldChg>
      <pc:sldChg chg="modSp mod">
        <pc:chgData name="Gerth Stølting Brodal" userId="04ef4784-6591-4f86-a140-f5c3b108582a" providerId="ADAL" clId="{6E5DD688-9C5E-458B-9F43-04A60C8F18DE}" dt="2023-02-26T21:04:05.778" v="25" actId="20577"/>
        <pc:sldMkLst>
          <pc:docMk/>
          <pc:sldMk cId="3927913750" sldId="621"/>
        </pc:sldMkLst>
      </pc:sldChg>
    </pc:docChg>
  </pc:docChgLst>
  <pc:docChgLst>
    <pc:chgData name="Gerth Stølting Brodal" userId="04ef4784-6591-4f86-a140-f5c3b108582a" providerId="ADAL" clId="{16D418B6-0C90-46E8-B70B-D9752314CCC1}"/>
    <pc:docChg chg="undo custSel addSld modSld">
      <pc:chgData name="Gerth Stølting Brodal" userId="04ef4784-6591-4f86-a140-f5c3b108582a" providerId="ADAL" clId="{16D418B6-0C90-46E8-B70B-D9752314CCC1}" dt="2025-02-26T10:48:17.819" v="101" actId="1035"/>
      <pc:docMkLst>
        <pc:docMk/>
      </pc:docMkLst>
      <pc:sldChg chg="modSp mod">
        <pc:chgData name="Gerth Stølting Brodal" userId="04ef4784-6591-4f86-a140-f5c3b108582a" providerId="ADAL" clId="{16D418B6-0C90-46E8-B70B-D9752314CCC1}" dt="2025-02-26T07:44:18.747" v="99" actId="20577"/>
        <pc:sldMkLst>
          <pc:docMk/>
          <pc:sldMk cId="2532045085" sldId="524"/>
        </pc:sldMkLst>
      </pc:sldChg>
      <pc:sldChg chg="modSp mod">
        <pc:chgData name="Gerth Stølting Brodal" userId="04ef4784-6591-4f86-a140-f5c3b108582a" providerId="ADAL" clId="{16D418B6-0C90-46E8-B70B-D9752314CCC1}" dt="2025-02-26T10:48:17.819" v="101" actId="1035"/>
        <pc:sldMkLst>
          <pc:docMk/>
          <pc:sldMk cId="3760098750" sldId="620"/>
        </pc:sldMkLst>
      </pc:sldChg>
      <pc:sldChg chg="addSp modSp new mod">
        <pc:chgData name="Gerth Stølting Brodal" userId="04ef4784-6591-4f86-a140-f5c3b108582a" providerId="ADAL" clId="{16D418B6-0C90-46E8-B70B-D9752314CCC1}" dt="2025-02-26T07:34:19.257" v="84" actId="1036"/>
        <pc:sldMkLst>
          <pc:docMk/>
          <pc:sldMk cId="3562935653" sldId="623"/>
        </pc:sldMkLst>
      </pc:sldChg>
    </pc:docChg>
  </pc:docChgLst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23:40.244" v="7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23:27.660" v="3" actId="962"/>
        <pc:sldMkLst>
          <pc:docMk/>
          <pc:sldMk cId="3719311819" sldId="609"/>
        </pc:sldMkLst>
        <pc:spChg chg="mod">
          <ac:chgData name="Gerth Stølting Brodal" userId="04ef4784-6591-4f86-a140-f5c3b108582a" providerId="ADAL" clId="{27124F44-A0F7-408A-AA2B-2C5136C1DC06}" dt="2025-10-27T18:23:27.660" v="3" actId="962"/>
          <ac:spMkLst>
            <pc:docMk/>
            <pc:sldMk cId="3719311819" sldId="609"/>
            <ac:spMk id="7" creationId="{3116208C-34B0-4694-B8AE-2011BD797F5E}"/>
          </ac:spMkLst>
        </pc:spChg>
        <pc:spChg chg="mod">
          <ac:chgData name="Gerth Stølting Brodal" userId="04ef4784-6591-4f86-a140-f5c3b108582a" providerId="ADAL" clId="{27124F44-A0F7-408A-AA2B-2C5136C1DC06}" dt="2025-10-27T18:23:17.149" v="1" actId="962"/>
          <ac:spMkLst>
            <pc:docMk/>
            <pc:sldMk cId="3719311819" sldId="609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3:40.244" v="7" actId="962"/>
        <pc:sldMkLst>
          <pc:docMk/>
          <pc:sldMk cId="1045333798" sldId="613"/>
        </pc:sldMkLst>
        <pc:spChg chg="mod">
          <ac:chgData name="Gerth Stølting Brodal" userId="04ef4784-6591-4f86-a140-f5c3b108582a" providerId="ADAL" clId="{27124F44-A0F7-408A-AA2B-2C5136C1DC06}" dt="2025-10-27T18:23:40.244" v="7" actId="962"/>
          <ac:spMkLst>
            <pc:docMk/>
            <pc:sldMk cId="1045333798" sldId="61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3:32.668" v="5" actId="962"/>
        <pc:sldMkLst>
          <pc:docMk/>
          <pc:sldMk cId="40755719" sldId="619"/>
        </pc:sldMkLst>
        <pc:spChg chg="mod">
          <ac:chgData name="Gerth Stølting Brodal" userId="04ef4784-6591-4f86-a140-f5c3b108582a" providerId="ADAL" clId="{27124F44-A0F7-408A-AA2B-2C5136C1DC06}" dt="2025-10-27T18:23:32.668" v="5" actId="962"/>
          <ac:spMkLst>
            <pc:docMk/>
            <pc:sldMk cId="40755719" sldId="619"/>
            <ac:spMk id="9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L[:]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to </a:t>
            </a:r>
            <a:r>
              <a:rPr lang="da-DK" dirty="0" err="1"/>
              <a:t>ensure</a:t>
            </a:r>
            <a:r>
              <a:rPr lang="da-DK" dirty="0"/>
              <a:t> L </a:t>
            </a:r>
            <a:r>
              <a:rPr lang="da-DK" dirty="0" err="1"/>
              <a:t>remains</a:t>
            </a:r>
            <a:r>
              <a:rPr lang="da-DK" dirty="0"/>
              <a:t> </a:t>
            </a:r>
            <a:r>
              <a:rPr lang="da-DK" dirty="0" err="1"/>
              <a:t>unchanged</a:t>
            </a:r>
            <a:endParaRPr lang="da-DK" dirty="0"/>
          </a:p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"explore</a:t>
            </a:r>
            <a:r>
              <a:rPr lang="en-US"/>
              <a:t>" changed</a:t>
            </a:r>
          </a:p>
          <a:p>
            <a:r>
              <a:rPr lang="en-US" dirty="0"/>
              <a:t>Could add "break" when solution found</a:t>
            </a:r>
          </a:p>
          <a:p>
            <a:r>
              <a:rPr lang="en-US" dirty="0"/>
              <a:t>Visited could be a set of cells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recursive call to </a:t>
            </a:r>
            <a:r>
              <a:rPr lang="en-US" dirty="0" err="1"/>
              <a:t>gcd_recursive</a:t>
            </a:r>
            <a:r>
              <a:rPr lang="en-US" dirty="0"/>
              <a:t> the sum </a:t>
            </a:r>
            <a:r>
              <a:rPr lang="en-US" dirty="0" err="1"/>
              <a:t>x+y</a:t>
            </a:r>
            <a:r>
              <a:rPr lang="en-US" dirty="0"/>
              <a:t> is at most 2/3 of the previous call =&gt; logarithmic number of calls. </a:t>
            </a:r>
          </a:p>
          <a:p>
            <a:r>
              <a:rPr lang="da-DK" dirty="0" err="1"/>
              <a:t>Fibonacci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inputs </a:t>
            </a:r>
            <a:r>
              <a:rPr lang="da-DK" dirty="0" err="1"/>
              <a:t>causing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0136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random.randrange(len(L))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95756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</a:t>
            </a:r>
            <a:r>
              <a:rPr lang="en-US" dirty="0">
                <a:latin typeface="Courier"/>
              </a:rPr>
              <a:t>permutations</a:t>
            </a:r>
            <a:r>
              <a:rPr lang="en-US" dirty="0"/>
              <a:t> exists in the </a:t>
            </a:r>
            <a:r>
              <a:rPr lang="en-US" dirty="0" err="1">
                <a:hlinkClick r:id="rId3"/>
              </a:rPr>
              <a:t>itertools</a:t>
            </a:r>
            <a:r>
              <a:rPr lang="en-US" dirty="0"/>
              <a:t> module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70174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39019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print('path from A to B exists')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print('no path')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0380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 descr="QuizAnswer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 descr="QuizAnswer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 descr="QuizAnswer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1BC2-4388-3CA1-2BEB-7334EBB3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1"/>
            <a:ext cx="10515600" cy="1325563"/>
          </a:xfrm>
        </p:spPr>
        <p:txBody>
          <a:bodyPr/>
          <a:lstStyle/>
          <a:p>
            <a:r>
              <a:rPr lang="da-DK" dirty="0"/>
              <a:t>Growth of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7B24-36BA-CB35-5DC2-422FA0D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9B60-F7CB-3481-C55D-1EC6896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97"/>
            <a:ext cx="5990134" cy="5528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07B25-9DA8-C601-E0BF-41C3C7AA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34" y="1271097"/>
            <a:ext cx="6200671" cy="54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27868</TotalTime>
  <Words>3278</Words>
  <Application>Microsoft Office PowerPoint</Application>
  <PresentationFormat>Widescreen</PresentationFormat>
  <Paragraphs>718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Growth of some functions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2025-10-27T18:23:44Z</dcterms:modified>
</cp:coreProperties>
</file>