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08" r:id="rId9"/>
    <p:sldId id="592" r:id="rId10"/>
    <p:sldId id="593" r:id="rId11"/>
    <p:sldId id="599" r:id="rId12"/>
    <p:sldId id="601" r:id="rId13"/>
    <p:sldId id="602" r:id="rId14"/>
    <p:sldId id="604" r:id="rId15"/>
    <p:sldId id="605" r:id="rId16"/>
    <p:sldId id="587" r:id="rId17"/>
    <p:sldId id="60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687F-18F0-42D4-9B72-DE14A28EAE5C}" v="15" dt="2023-02-22T11:01:21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48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9197687F-18F0-42D4-9B72-DE14A28EAE5C}"/>
    <pc:docChg chg="undo custSel addSld modSld">
      <pc:chgData name="Gerth Stølting Brodal" userId="04ef4784-6591-4f86-a140-f5c3b108582a" providerId="ADAL" clId="{9197687F-18F0-42D4-9B72-DE14A28EAE5C}" dt="2023-02-22T11:01:59.033" v="544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NotesTx">
        <pc:chgData name="Gerth Stølting Brodal" userId="04ef4784-6591-4f86-a140-f5c3b108582a" providerId="ADAL" clId="{9197687F-18F0-42D4-9B72-DE14A28EAE5C}" dt="2023-02-22T10:41:49.903" v="501" actId="6549"/>
        <pc:sldMkLst>
          <pc:docMk/>
          <pc:sldMk cId="2445053109" sldId="589"/>
        </pc:sldMkLst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  <pc:spChg chg="mod">
          <ac:chgData name="Gerth Stølting Brodal" userId="04ef4784-6591-4f86-a140-f5c3b108582a" providerId="ADAL" clId="{9197687F-18F0-42D4-9B72-DE14A28EAE5C}" dt="2023-02-22T10:34:35.046" v="389" actId="1035"/>
          <ac:spMkLst>
            <pc:docMk/>
            <pc:sldMk cId="930238539" sldId="59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28.323" v="373" actId="1035"/>
          <ac:spMkLst>
            <pc:docMk/>
            <pc:sldMk cId="930238539" sldId="595"/>
            <ac:spMk id="80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41.254" v="392" actId="1037"/>
          <ac:spMkLst>
            <pc:docMk/>
            <pc:sldMk cId="930238539" sldId="595"/>
            <ac:spMk id="81" creationId="{00000000-0000-0000-0000-000000000000}"/>
          </ac:spMkLst>
        </pc:spChg>
        <pc:grpChg chg="mod">
          <ac:chgData name="Gerth Stølting Brodal" userId="04ef4784-6591-4f86-a140-f5c3b108582a" providerId="ADAL" clId="{9197687F-18F0-42D4-9B72-DE14A28EAE5C}" dt="2023-02-22T10:34:28.323" v="373" actId="1035"/>
          <ac:grpSpMkLst>
            <pc:docMk/>
            <pc:sldMk cId="930238539" sldId="595"/>
            <ac:grpSpMk id="79" creationId="{00000000-0000-0000-0000-000000000000}"/>
          </ac:grpSpMkLst>
        </pc:grpChg>
        <pc:graphicFrameChg chg="modGraphic">
          <ac:chgData name="Gerth Stølting Brodal" userId="04ef4784-6591-4f86-a140-f5c3b108582a" providerId="ADAL" clId="{9197687F-18F0-42D4-9B72-DE14A28EAE5C}" dt="2023-02-22T10:33:59.482" v="344" actId="14100"/>
          <ac:graphicFrameMkLst>
            <pc:docMk/>
            <pc:sldMk cId="930238539" sldId="595"/>
            <ac:graphicFrameMk id="4" creationId="{00000000-0000-0000-0000-000000000000}"/>
          </ac:graphicFrameMkLst>
        </pc:graphicFrameChg>
      </pc:sldChg>
      <pc:sldChg chg="addSp modSp modAnim modNotesTx">
        <pc:chgData name="Gerth Stølting Brodal" userId="04ef4784-6591-4f86-a140-f5c3b108582a" providerId="ADAL" clId="{9197687F-18F0-42D4-9B72-DE14A28EAE5C}" dt="2023-02-22T11:01:47.513" v="527" actId="20577"/>
        <pc:sldMkLst>
          <pc:docMk/>
          <pc:sldMk cId="1220840155" sldId="606"/>
        </pc:sldMkLst>
        <pc:graphicFrameChg chg="add mod">
          <ac:chgData name="Gerth Stølting Brodal" userId="04ef4784-6591-4f86-a140-f5c3b108582a" providerId="ADAL" clId="{9197687F-18F0-42D4-9B72-DE14A28EAE5C}" dt="2023-02-22T08:26:22.986" v="32"/>
          <ac:graphicFrameMkLst>
            <pc:docMk/>
            <pc:sldMk cId="1220840155" sldId="606"/>
            <ac:graphicFrameMk id="3" creationId="{7362E841-AEEF-44FA-AE72-54DCD9AF3B7D}"/>
          </ac:graphicFrameMkLst>
        </pc:graphicFrameChg>
      </pc:sldChg>
      <pc:sldChg chg="addSp delSp modSp add mod delAnim modNotesTx">
        <pc:chgData name="Gerth Stølting Brodal" userId="04ef4784-6591-4f86-a140-f5c3b108582a" providerId="ADAL" clId="{9197687F-18F0-42D4-9B72-DE14A28EAE5C}" dt="2023-02-22T11:01:59.033" v="544" actId="20577"/>
        <pc:sldMkLst>
          <pc:docMk/>
          <pc:sldMk cId="398569820" sldId="609"/>
        </pc:sldMkLst>
        <pc:spChg chg="mod">
          <ac:chgData name="Gerth Stølting Brodal" userId="04ef4784-6591-4f86-a140-f5c3b108582a" providerId="ADAL" clId="{9197687F-18F0-42D4-9B72-DE14A28EAE5C}" dt="2023-02-22T09:31:16.668" v="334" actId="20577"/>
          <ac:spMkLst>
            <pc:docMk/>
            <pc:sldMk cId="398569820" sldId="609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02:23.828" v="84" actId="1076"/>
          <ac:spMkLst>
            <pc:docMk/>
            <pc:sldMk cId="398569820" sldId="609"/>
            <ac:spMk id="5" creationId="{2541C217-2EC0-DD57-6EEE-F934237B9178}"/>
          </ac:spMkLst>
        </pc:spChg>
        <pc:spChg chg="del">
          <ac:chgData name="Gerth Stølting Brodal" userId="04ef4784-6591-4f86-a140-f5c3b108582a" providerId="ADAL" clId="{9197687F-18F0-42D4-9B72-DE14A28EAE5C}" dt="2023-02-22T08:27:58.751" v="40" actId="478"/>
          <ac:spMkLst>
            <pc:docMk/>
            <pc:sldMk cId="398569820" sldId="609"/>
            <ac:spMk id="8" creationId="{00000000-0000-0000-0000-000000000000}"/>
          </ac:spMkLst>
        </pc:spChg>
        <pc:spChg chg="del">
          <ac:chgData name="Gerth Stølting Brodal" userId="04ef4784-6591-4f86-a140-f5c3b108582a" providerId="ADAL" clId="{9197687F-18F0-42D4-9B72-DE14A28EAE5C}" dt="2023-02-22T08:27:56.914" v="39" actId="478"/>
          <ac:spMkLst>
            <pc:docMk/>
            <pc:sldMk cId="398569820" sldId="609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26:35.752" v="182" actId="1037"/>
          <ac:spMkLst>
            <pc:docMk/>
            <pc:sldMk cId="398569820" sldId="609"/>
            <ac:spMk id="21" creationId="{1C11BD08-50AA-9CA2-657B-6D921A637146}"/>
          </ac:spMkLst>
        </pc:spChg>
        <pc:spChg chg="add mod">
          <ac:chgData name="Gerth Stølting Brodal" userId="04ef4784-6591-4f86-a140-f5c3b108582a" providerId="ADAL" clId="{9197687F-18F0-42D4-9B72-DE14A28EAE5C}" dt="2023-02-22T09:23:53.446" v="145" actId="1038"/>
          <ac:spMkLst>
            <pc:docMk/>
            <pc:sldMk cId="398569820" sldId="609"/>
            <ac:spMk id="22" creationId="{4FFDE4CD-FE19-AD67-DE79-062811FC6D9E}"/>
          </ac:spMkLst>
        </pc:spChg>
        <pc:spChg chg="add mod">
          <ac:chgData name="Gerth Stølting Brodal" userId="04ef4784-6591-4f86-a140-f5c3b108582a" providerId="ADAL" clId="{9197687F-18F0-42D4-9B72-DE14A28EAE5C}" dt="2023-02-22T09:26:32.379" v="178" actId="1035"/>
          <ac:spMkLst>
            <pc:docMk/>
            <pc:sldMk cId="398569820" sldId="609"/>
            <ac:spMk id="23" creationId="{EE91BB49-DC71-D43F-A921-10D69472B25C}"/>
          </ac:spMkLst>
        </pc:spChg>
        <pc:grpChg chg="del mod">
          <ac:chgData name="Gerth Stølting Brodal" userId="04ef4784-6591-4f86-a140-f5c3b108582a" providerId="ADAL" clId="{9197687F-18F0-42D4-9B72-DE14A28EAE5C}" dt="2023-02-22T09:23:01.298" v="114" actId="478"/>
          <ac:grpSpMkLst>
            <pc:docMk/>
            <pc:sldMk cId="398569820" sldId="609"/>
            <ac:grpSpMk id="10" creationId="{BDE896E9-67DA-4BF6-A480-25E4E3273B8B}"/>
          </ac:grpSpMkLst>
        </pc:grpChg>
        <pc:graphicFrameChg chg="mod modGraphic">
          <ac:chgData name="Gerth Stølting Brodal" userId="04ef4784-6591-4f86-a140-f5c3b108582a" providerId="ADAL" clId="{9197687F-18F0-42D4-9B72-DE14A28EAE5C}" dt="2023-02-22T09:43:57.623" v="337" actId="122"/>
          <ac:graphicFrameMkLst>
            <pc:docMk/>
            <pc:sldMk cId="398569820" sldId="609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9197687F-18F0-42D4-9B72-DE14A28EAE5C}" dt="2023-02-22T09:03:58.625" v="91" actId="478"/>
          <ac:picMkLst>
            <pc:docMk/>
            <pc:sldMk cId="398569820" sldId="609"/>
            <ac:picMk id="7" creationId="{00000000-0000-0000-0000-000000000000}"/>
          </ac:picMkLst>
        </pc:picChg>
        <pc:picChg chg="add del mod">
          <ac:chgData name="Gerth Stølting Brodal" userId="04ef4784-6591-4f86-a140-f5c3b108582a" providerId="ADAL" clId="{9197687F-18F0-42D4-9B72-DE14A28EAE5C}" dt="2023-02-22T09:05:31.798" v="99" actId="478"/>
          <ac:picMkLst>
            <pc:docMk/>
            <pc:sldMk cId="398569820" sldId="609"/>
            <ac:picMk id="16" creationId="{8747843A-8FAB-81C9-56AD-50D1038BCA13}"/>
          </ac:picMkLst>
        </pc:picChg>
        <pc:picChg chg="add del mod">
          <ac:chgData name="Gerth Stølting Brodal" userId="04ef4784-6591-4f86-a140-f5c3b108582a" providerId="ADAL" clId="{9197687F-18F0-42D4-9B72-DE14A28EAE5C}" dt="2023-02-22T09:22:49.817" v="111" actId="478"/>
          <ac:picMkLst>
            <pc:docMk/>
            <pc:sldMk cId="398569820" sldId="609"/>
            <ac:picMk id="18" creationId="{7E4FFE26-5496-FF32-75FF-5533AA57AAC6}"/>
          </ac:picMkLst>
        </pc:picChg>
        <pc:picChg chg="add del mod">
          <ac:chgData name="Gerth Stølting Brodal" userId="04ef4784-6591-4f86-a140-f5c3b108582a" providerId="ADAL" clId="{9197687F-18F0-42D4-9B72-DE14A28EAE5C}" dt="2023-02-22T09:25:37.925" v="160" actId="478"/>
          <ac:picMkLst>
            <pc:docMk/>
            <pc:sldMk cId="398569820" sldId="609"/>
            <ac:picMk id="20" creationId="{239C1094-BFA8-7E26-7C51-DEC84B2278C9}"/>
          </ac:picMkLst>
        </pc:picChg>
        <pc:picChg chg="add mod ord">
          <ac:chgData name="Gerth Stølting Brodal" userId="04ef4784-6591-4f86-a140-f5c3b108582a" providerId="ADAL" clId="{9197687F-18F0-42D4-9B72-DE14A28EAE5C}" dt="2023-02-22T09:26:19.244" v="173" actId="1076"/>
          <ac:picMkLst>
            <pc:docMk/>
            <pc:sldMk cId="398569820" sldId="609"/>
            <ac:picMk id="25" creationId="{120A0AC3-F8A0-3764-F5E9-C62D222FC5B3}"/>
          </ac:picMkLst>
        </pc:pic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 creasing recursion depth can cause the program to crash. On windows the following </a:t>
            </a:r>
            <a:r>
              <a:rPr lang="en-US"/>
              <a:t>crashes around depth 1935 !!!.</a:t>
            </a:r>
            <a:endParaRPr lang="en-US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sys.setrecursionlimit</a:t>
            </a:r>
            <a:r>
              <a:rPr lang="fr-FR" dirty="0"/>
              <a:t>(2000)</a:t>
            </a:r>
          </a:p>
          <a:p>
            <a:r>
              <a:rPr lang="fr-FR" dirty="0" err="1"/>
              <a:t>def</a:t>
            </a:r>
            <a:r>
              <a:rPr lang="fr-FR" dirty="0"/>
              <a:t> f(x): </a:t>
            </a:r>
            <a:r>
              <a:rPr lang="fr-FR" dirty="0" err="1"/>
              <a:t>print</a:t>
            </a:r>
            <a:r>
              <a:rPr lang="fr-FR" dirty="0"/>
              <a:t>(x); f(x + 1)</a:t>
            </a:r>
          </a:p>
          <a:p>
            <a:endParaRPr lang="fr-FR" dirty="0"/>
          </a:p>
          <a:p>
            <a:r>
              <a:rPr lang="fr-FR" dirty="0"/>
              <a:t>f(0)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</a:t>
            </a:r>
            <a:r>
              <a:rPr lang="en-US"/>
              <a:t>[*] notation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/>
              <a:t>” variable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3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068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5393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2360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91" y="2763606"/>
            <a:ext cx="3266361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76" y="281281"/>
            <a:ext cx="4495800" cy="20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5270988" y="656645"/>
            <a:ext cx="4520712" cy="1311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326" y="2165484"/>
            <a:ext cx="441007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88" y="3664798"/>
            <a:ext cx="457200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5414113" y="5330825"/>
            <a:ext cx="4476750" cy="13230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94900" y="18234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4900" y="172473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94900" y="324172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4900" y="473331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94900" y="637730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89228" y="314593"/>
            <a:ext cx="4595285" cy="1995959"/>
            <a:chOff x="5289228" y="314593"/>
            <a:chExt cx="4595285" cy="1995959"/>
          </a:xfrm>
        </p:grpSpPr>
        <p:sp>
          <p:nvSpPr>
            <p:cNvPr id="17" name="TextBox 16"/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5313" y="3145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9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1" y="1500661"/>
            <a:ext cx="1839951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66126"/>
              </p:ext>
            </p:extLst>
          </p:nvPr>
        </p:nvGraphicFramePr>
        <p:xfrm>
          <a:off x="4494690" y="643260"/>
          <a:ext cx="7278282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q[0] - p[0], q[1] - p[1]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p[0] + dx / 3, p[1]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p[0] + dx / 2 - h *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p[1]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p[0] + dx * 2 / 3, p[1]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1), (0,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338764" y="4536835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4570" y="4792546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E896E9-67DA-4BF6-A480-25E4E3273B8B}"/>
              </a:ext>
            </a:extLst>
          </p:cNvPr>
          <p:cNvGrpSpPr/>
          <p:nvPr/>
        </p:nvGrpSpPr>
        <p:grpSpPr>
          <a:xfrm>
            <a:off x="1223897" y="2820320"/>
            <a:ext cx="1895995" cy="1206862"/>
            <a:chOff x="6094097" y="1121621"/>
            <a:chExt cx="1895995" cy="12068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C487F2-6355-4B77-AF2A-8C818637B87D}"/>
                </a:ext>
              </a:extLst>
            </p:cNvPr>
            <p:cNvSpPr txBox="1"/>
            <p:nvPr/>
          </p:nvSpPr>
          <p:spPr>
            <a:xfrm>
              <a:off x="6094097" y="126053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0697C-7C6C-4D71-8F07-939FCCFC48E4}"/>
                </a:ext>
              </a:extLst>
            </p:cNvPr>
            <p:cNvSpPr txBox="1"/>
            <p:nvPr/>
          </p:nvSpPr>
          <p:spPr>
            <a:xfrm>
              <a:off x="7691154" y="1959151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CC9C7-E5C7-4D47-B82F-7E6D2BF9C4EE}"/>
                </a:ext>
              </a:extLst>
            </p:cNvPr>
            <p:cNvSpPr txBox="1"/>
            <p:nvPr/>
          </p:nvSpPr>
          <p:spPr>
            <a:xfrm>
              <a:off x="6609654" y="161884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EE1FA-4FDB-4546-9494-30CF3185FFD2}"/>
                </a:ext>
              </a:extLst>
            </p:cNvPr>
            <p:cNvSpPr txBox="1"/>
            <p:nvPr/>
          </p:nvSpPr>
          <p:spPr>
            <a:xfrm>
              <a:off x="7176804" y="1121621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DA2F3-3A35-45F2-A76B-37AF84D9992D}"/>
                </a:ext>
              </a:extLst>
            </p:cNvPr>
            <p:cNvSpPr txBox="1"/>
            <p:nvPr/>
          </p:nvSpPr>
          <p:spPr>
            <a:xfrm>
              <a:off x="6963460" y="1832541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8433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Recursions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05667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192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8150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23596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19361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3545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factorial(n) // factorial(k) // factorial(n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27500</TotalTime>
  <Words>2640</Words>
  <Application>Microsoft Office PowerPoint</Application>
  <PresentationFormat>Widescreen</PresentationFormat>
  <Paragraphs>496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2023-02-22T11:02:01Z</dcterms:modified>
</cp:coreProperties>
</file>