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42" d="100"/>
          <a:sy n="42" d="100"/>
        </p:scale>
        <p:origin x="1652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</pc:sldChg>
    </pc:docChg>
  </pc:docChgLst>
  <pc:docChgLst>
    <pc:chgData name="Gerth Stølting Brodal" userId="04ef4784-6591-4f86-a140-f5c3b108582a" providerId="ADAL" clId="{A438EBA1-DB7D-4DC5-9143-438EE3137945}"/>
    <pc:docChg chg="undo custSel modSld">
      <pc:chgData name="Gerth Stølting Brodal" userId="04ef4784-6591-4f86-a140-f5c3b108582a" providerId="ADAL" clId="{A438EBA1-DB7D-4DC5-9143-438EE3137945}" dt="2024-02-21T08:39:08.710" v="607" actId="20577"/>
      <pc:docMkLst>
        <pc:docMk/>
      </pc:docMkLst>
      <pc:sldChg chg="modSp mod">
        <pc:chgData name="Gerth Stølting Brodal" userId="04ef4784-6591-4f86-a140-f5c3b108582a" providerId="ADAL" clId="{A438EBA1-DB7D-4DC5-9143-438EE3137945}" dt="2024-02-19T06:43:34.614" v="25" actId="313"/>
        <pc:sldMkLst>
          <pc:docMk/>
          <pc:sldMk cId="188061130" sldId="564"/>
        </pc:sldMkLst>
      </pc:sldChg>
      <pc:sldChg chg="modSp mod">
        <pc:chgData name="Gerth Stølting Brodal" userId="04ef4784-6591-4f86-a140-f5c3b108582a" providerId="ADAL" clId="{A438EBA1-DB7D-4DC5-9143-438EE3137945}" dt="2024-02-19T07:13:25.896" v="267" actId="207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A438EBA1-DB7D-4DC5-9143-438EE3137945}" dt="2024-02-19T06:59:06.914" v="266" actId="20577"/>
        <pc:sldMkLst>
          <pc:docMk/>
          <pc:sldMk cId="100858788" sldId="568"/>
        </pc:sldMkLst>
      </pc:sldChg>
      <pc:sldChg chg="modSp mod">
        <pc:chgData name="Gerth Stølting Brodal" userId="04ef4784-6591-4f86-a140-f5c3b108582a" providerId="ADAL" clId="{A438EBA1-DB7D-4DC5-9143-438EE3137945}" dt="2024-02-19T06:50:19.795" v="65" actId="313"/>
        <pc:sldMkLst>
          <pc:docMk/>
          <pc:sldMk cId="1619579666" sldId="574"/>
        </pc:sldMkLst>
      </pc:sldChg>
      <pc:sldChg chg="modSp mod modNotesTx">
        <pc:chgData name="Gerth Stølting Brodal" userId="04ef4784-6591-4f86-a140-f5c3b108582a" providerId="ADAL" clId="{A438EBA1-DB7D-4DC5-9143-438EE3137945}" dt="2024-02-21T08:20:04.961" v="573" actId="20577"/>
        <pc:sldMkLst>
          <pc:docMk/>
          <pc:sldMk cId="2854255146" sldId="575"/>
        </pc:sldMkLst>
      </pc:sldChg>
      <pc:sldChg chg="modSp mod">
        <pc:chgData name="Gerth Stølting Brodal" userId="04ef4784-6591-4f86-a140-f5c3b108582a" providerId="ADAL" clId="{A438EBA1-DB7D-4DC5-9143-438EE3137945}" dt="2024-02-19T06:50:14.150" v="57" actId="313"/>
        <pc:sldMkLst>
          <pc:docMk/>
          <pc:sldMk cId="826728691" sldId="578"/>
        </pc:sldMkLst>
      </pc:sldChg>
      <pc:sldChg chg="modSp mod">
        <pc:chgData name="Gerth Stølting Brodal" userId="04ef4784-6591-4f86-a140-f5c3b108582a" providerId="ADAL" clId="{A438EBA1-DB7D-4DC5-9143-438EE3137945}" dt="2024-02-19T06:50:24.770" v="69" actId="313"/>
        <pc:sldMkLst>
          <pc:docMk/>
          <pc:sldMk cId="4009993959" sldId="582"/>
        </pc:sldMkLst>
      </pc:sldChg>
      <pc:sldChg chg="modSp mod modNotesTx">
        <pc:chgData name="Gerth Stølting Brodal" userId="04ef4784-6591-4f86-a140-f5c3b108582a" providerId="ADAL" clId="{A438EBA1-DB7D-4DC5-9143-438EE3137945}" dt="2024-02-19T07:27:35.531" v="452" actId="20577"/>
        <pc:sldMkLst>
          <pc:docMk/>
          <pc:sldMk cId="2874315793" sldId="587"/>
        </pc:sldMkLst>
      </pc:sldChg>
      <pc:sldChg chg="modSp mod modNotesTx">
        <pc:chgData name="Gerth Stølting Brodal" userId="04ef4784-6591-4f86-a140-f5c3b108582a" providerId="ADAL" clId="{A438EBA1-DB7D-4DC5-9143-438EE3137945}" dt="2024-02-21T08:27:44.993" v="590" actId="20577"/>
        <pc:sldMkLst>
          <pc:docMk/>
          <pc:sldMk cId="1007572461" sldId="588"/>
        </pc:sldMkLst>
      </pc:sldChg>
      <pc:sldChg chg="modNotesTx">
        <pc:chgData name="Gerth Stølting Brodal" userId="04ef4784-6591-4f86-a140-f5c3b108582a" providerId="ADAL" clId="{A438EBA1-DB7D-4DC5-9143-438EE3137945}" dt="2024-02-21T08:39:08.710" v="607" actId="20577"/>
        <pc:sldMkLst>
          <pc:docMk/>
          <pc:sldMk cId="3860775354" sldId="590"/>
        </pc:sldMkLst>
      </pc:sldChg>
    </pc:docChg>
  </pc:docChgLst>
  <pc:docChgLst>
    <pc:chgData name="Gerth Stølting Brodal" userId="04ef4784-6591-4f86-a140-f5c3b108582a" providerId="ADAL" clId="{89EC5210-EF5D-482B-9301-5C971FABFA3E}"/>
    <pc:docChg chg="undo redo custSel addSld modSld">
      <pc:chgData name="Gerth Stølting Brodal" userId="04ef4784-6591-4f86-a140-f5c3b108582a" providerId="ADAL" clId="{89EC5210-EF5D-482B-9301-5C971FABFA3E}" dt="2023-03-01T09:03:13.754" v="1856" actId="6549"/>
      <pc:docMkLst>
        <pc:docMk/>
      </pc:docMkLst>
      <pc:sldChg chg="modNotesTx">
        <pc:chgData name="Gerth Stølting Brodal" userId="04ef4784-6591-4f86-a140-f5c3b108582a" providerId="ADAL" clId="{89EC5210-EF5D-482B-9301-5C971FABFA3E}" dt="2023-02-22T11:35:00.197" v="1665" actId="20577"/>
        <pc:sldMkLst>
          <pc:docMk/>
          <pc:sldMk cId="3400112957" sldId="543"/>
        </pc:sldMkLst>
      </pc:sldChg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</pc:sldChg>
      <pc:sldChg chg="modSp mod">
        <pc:chgData name="Gerth Stølting Brodal" userId="04ef4784-6591-4f86-a140-f5c3b108582a" providerId="ADAL" clId="{89EC5210-EF5D-482B-9301-5C971FABFA3E}" dt="2023-02-19T18:31:55.092" v="1214"/>
        <pc:sldMkLst>
          <pc:docMk/>
          <pc:sldMk cId="3419193662" sldId="565"/>
        </pc:sldMkLst>
      </pc:sldChg>
      <pc:sldChg chg="modSp mod">
        <pc:chgData name="Gerth Stølting Brodal" userId="04ef4784-6591-4f86-a140-f5c3b108582a" providerId="ADAL" clId="{89EC5210-EF5D-482B-9301-5C971FABFA3E}" dt="2023-02-19T18:35:09.228" v="1216" actId="207"/>
        <pc:sldMkLst>
          <pc:docMk/>
          <pc:sldMk cId="3627704936" sldId="566"/>
        </pc:sldMkLst>
      </pc:sldChg>
      <pc:sldChg chg="modSp mod">
        <pc:chgData name="Gerth Stølting Brodal" userId="04ef4784-6591-4f86-a140-f5c3b108582a" providerId="ADAL" clId="{89EC5210-EF5D-482B-9301-5C971FABFA3E}" dt="2023-02-19T18:38:43.530" v="1265" actId="1076"/>
        <pc:sldMkLst>
          <pc:docMk/>
          <pc:sldMk cId="2099313752" sldId="567"/>
        </pc:sldMkLst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</pc:sldChg>
      <pc:sldChg chg="modSp mod modNotesTx">
        <pc:chgData name="Gerth Stølting Brodal" userId="04ef4784-6591-4f86-a140-f5c3b108582a" providerId="ADAL" clId="{89EC5210-EF5D-482B-9301-5C971FABFA3E}" dt="2023-02-22T12:23:42.801" v="1766" actId="20577"/>
        <pc:sldMkLst>
          <pc:docMk/>
          <pc:sldMk cId="4291965801" sldId="571"/>
        </pc:sldMkLst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</pc:sldChg>
      <pc:sldChg chg="modSp mod modNotesTx">
        <pc:chgData name="Gerth Stølting Brodal" userId="04ef4784-6591-4f86-a140-f5c3b108582a" providerId="ADAL" clId="{89EC5210-EF5D-482B-9301-5C971FABFA3E}" dt="2023-02-22T12:17:11.118" v="1730" actId="20577"/>
        <pc:sldMkLst>
          <pc:docMk/>
          <pc:sldMk cId="2854255146" sldId="575"/>
        </pc:sldMkLst>
      </pc:sldChg>
      <pc:sldChg chg="modSp mod">
        <pc:chgData name="Gerth Stølting Brodal" userId="04ef4784-6591-4f86-a140-f5c3b108582a" providerId="ADAL" clId="{89EC5210-EF5D-482B-9301-5C971FABFA3E}" dt="2023-02-22T12:37:41.659" v="1849" actId="27636"/>
        <pc:sldMkLst>
          <pc:docMk/>
          <pc:sldMk cId="3579293872" sldId="577"/>
        </pc:sldMkLst>
      </pc:sldChg>
      <pc:sldChg chg="modSp mod">
        <pc:chgData name="Gerth Stølting Brodal" userId="04ef4784-6591-4f86-a140-f5c3b108582a" providerId="ADAL" clId="{89EC5210-EF5D-482B-9301-5C971FABFA3E}" dt="2023-02-19T18:46:39.801" v="1399" actId="1076"/>
        <pc:sldMkLst>
          <pc:docMk/>
          <pc:sldMk cId="4009993959" sldId="582"/>
        </pc:sldMkLst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</pc:sldChg>
      <pc:sldChg chg="modSp mod modNotesTx">
        <pc:chgData name="Gerth Stølting Brodal" userId="04ef4784-6591-4f86-a140-f5c3b108582a" providerId="ADAL" clId="{89EC5210-EF5D-482B-9301-5C971FABFA3E}" dt="2023-02-22T12:28:01.782" v="1821" actId="20577"/>
        <pc:sldMkLst>
          <pc:docMk/>
          <pc:sldMk cId="653558519" sldId="586"/>
        </pc:sldMkLst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</pc:sldChg>
      <pc:sldChg chg="modSp mod modNotesTx">
        <pc:chgData name="Gerth Stølting Brodal" userId="04ef4784-6591-4f86-a140-f5c3b108582a" providerId="ADAL" clId="{89EC5210-EF5D-482B-9301-5C971FABFA3E}" dt="2023-03-01T09:03:13.754" v="1856" actId="6549"/>
        <pc:sldMkLst>
          <pc:docMk/>
          <pc:sldMk cId="3860775354" sldId="590"/>
        </pc:sldMkLst>
      </pc:sldChg>
      <pc:sldChg chg="addSp modSp add mod modNotesTx">
        <pc:chgData name="Gerth Stølting Brodal" userId="04ef4784-6591-4f86-a140-f5c3b108582a" providerId="ADAL" clId="{89EC5210-EF5D-482B-9301-5C971FABFA3E}" dt="2023-02-22T12:37:38.612" v="1843" actId="207"/>
        <pc:sldMkLst>
          <pc:docMk/>
          <pc:sldMk cId="4032496496" sldId="592"/>
        </pc:sldMkLst>
      </pc:sldChg>
    </pc:docChg>
  </pc:docChgLst>
  <pc:docChgLst>
    <pc:chgData name="Gerth Stølting Brodal" userId="04ef4784-6591-4f86-a140-f5c3b108582a" providerId="ADAL" clId="{F3ECE93C-6A89-44E4-B55D-A95418A85687}"/>
    <pc:docChg chg="modSld">
      <pc:chgData name="Gerth Stølting Brodal" userId="04ef4784-6591-4f86-a140-f5c3b108582a" providerId="ADAL" clId="{F3ECE93C-6A89-44E4-B55D-A95418A85687}" dt="2025-02-19T08:39:04.683" v="0" actId="115"/>
      <pc:docMkLst>
        <pc:docMk/>
      </pc:docMkLst>
      <pc:sldChg chg="modSp mod">
        <pc:chgData name="Gerth Stølting Brodal" userId="04ef4784-6591-4f86-a140-f5c3b108582a" providerId="ADAL" clId="{F3ECE93C-6A89-44E4-B55D-A95418A85687}" dt="2025-02-19T08:39:04.683" v="0" actId="115"/>
        <pc:sldMkLst>
          <pc:docMk/>
          <pc:sldMk cId="905431858" sldId="569"/>
        </pc:sldMkLst>
        <pc:spChg chg="mod">
          <ac:chgData name="Gerth Stølting Brodal" userId="04ef4784-6591-4f86-a140-f5c3b108582a" providerId="ADAL" clId="{F3ECE93C-6A89-44E4-B55D-A95418A85687}" dt="2025-02-19T08:39:04.683" v="0" actId="115"/>
          <ac:spMkLst>
            <pc:docMk/>
            <pc:sldMk cId="905431858" sldId="56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seen</a:t>
            </a:r>
          </a:p>
          <a:p>
            <a:r>
              <a:rPr lang="en-US" dirty="0"/>
              <a:t>D = {'a':1, 'b':2}</a:t>
            </a:r>
          </a:p>
          <a:p>
            <a:r>
              <a:rPr lang="en-US" dirty="0"/>
              <a:t>{'c': 3, **D}  # inserts all from dictionary in D</a:t>
            </a:r>
          </a:p>
          <a:p>
            <a:endParaRPr lang="en-US" dirty="0"/>
          </a:p>
          <a:p>
            <a:r>
              <a:rPr lang="en-US" dirty="0" err="1"/>
              <a:t>Techically</a:t>
            </a:r>
            <a:r>
              <a:rPr lang="en-US" dirty="0"/>
              <a:t>: for **object, object must be a mapping, i.e. implementing “.keys” and “.__</a:t>
            </a:r>
            <a:r>
              <a:rPr lang="en-US" dirty="0" err="1"/>
              <a:t>getitem</a:t>
            </a:r>
            <a:r>
              <a:rPr lang="en-US" dirty="0"/>
              <a:t>__”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plt.ion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color='red', linewidth=5)</a:t>
            </a:r>
          </a:p>
          <a:p>
            <a:r>
              <a:rPr lang="en-US" dirty="0"/>
              <a:t>style = </a:t>
            </a:r>
            <a:r>
              <a:rPr lang="en-US" dirty="0" err="1"/>
              <a:t>dict</a:t>
            </a:r>
            <a:r>
              <a:rPr lang="en-US" dirty="0"/>
              <a:t>(color='blue', linewidth=5)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**style)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def mp(*arg, **kw):</a:t>
            </a:r>
          </a:p>
          <a:p>
            <a:r>
              <a:rPr lang="pl-PL" dirty="0"/>
              <a:t>    print(*arg, sep=':', **kw)</a:t>
            </a:r>
          </a:p>
          <a:p>
            <a:r>
              <a:rPr lang="da-DK" dirty="0"/>
              <a:t>mp(1, 2, </a:t>
            </a:r>
            <a:r>
              <a:rPr lang="da-DK" dirty="0" err="1"/>
              <a:t>sep</a:t>
            </a:r>
            <a:r>
              <a:rPr lang="da-DK" dirty="0"/>
              <a:t>=', ')</a:t>
            </a:r>
          </a:p>
          <a:p>
            <a:r>
              <a:rPr lang="da-DK" dirty="0" err="1"/>
              <a:t>TypeError</a:t>
            </a:r>
            <a:r>
              <a:rPr lang="da-DK" dirty="0"/>
              <a:t>: print() </a:t>
            </a:r>
            <a:r>
              <a:rPr lang="da-DK" dirty="0" err="1"/>
              <a:t>got</a:t>
            </a:r>
            <a:r>
              <a:rPr lang="da-DK" dirty="0"/>
              <a:t> multiple </a:t>
            </a:r>
            <a:r>
              <a:rPr lang="da-DK" dirty="0" err="1"/>
              <a:t>values</a:t>
            </a:r>
            <a:r>
              <a:rPr lang="da-DK" dirty="0"/>
              <a:t> for </a:t>
            </a:r>
            <a:r>
              <a:rPr lang="da-DK" dirty="0" err="1"/>
              <a:t>keyword</a:t>
            </a:r>
            <a:r>
              <a:rPr lang="da-DK" dirty="0"/>
              <a:t> argument '</a:t>
            </a:r>
            <a:r>
              <a:rPr lang="da-DK" dirty="0" err="1"/>
              <a:t>sep</a:t>
            </a:r>
            <a:r>
              <a:rPr lang="da-DK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class)</a:t>
            </a:r>
          </a:p>
          <a:p>
            <a:r>
              <a:rPr lang="da-DK" baseline="0" dirty="0"/>
              <a:t>C: </a:t>
            </a:r>
            <a:r>
              <a:rPr lang="da-DK" baseline="0" dirty="0" err="1"/>
              <a:t>Does</a:t>
            </a:r>
            <a:r>
              <a:rPr lang="da-DK" baseline="0" dirty="0"/>
              <a:t> not have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function</a:t>
            </a:r>
          </a:p>
          <a:p>
            <a:r>
              <a:rPr lang="en-US" dirty="0"/>
              <a:t>x in c hides x in 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presence of “def g” makes Python aware that g is local variable</a:t>
            </a:r>
          </a:p>
          <a:p>
            <a:endParaRPr lang="en-US" dirty="0"/>
          </a:p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initialization</a:t>
            </a:r>
            <a:r>
              <a:rPr lang="da-DK" dirty="0"/>
              <a:t> on </a:t>
            </a:r>
            <a:r>
              <a:rPr lang="da-DK" dirty="0" err="1"/>
              <a:t>construction</a:t>
            </a:r>
            <a:r>
              <a:rPr lang="da-DK" dirty="0"/>
              <a:t> time is a </a:t>
            </a:r>
            <a:r>
              <a:rPr lang="da-DK" dirty="0" err="1"/>
              <a:t>language</a:t>
            </a:r>
            <a:r>
              <a:rPr lang="da-DK" dirty="0"/>
              <a:t> design decision, but for </a:t>
            </a:r>
            <a:r>
              <a:rPr lang="da-DK" dirty="0" err="1"/>
              <a:t>efficiency</a:t>
            </a:r>
            <a:r>
              <a:rPr lang="da-DK" dirty="0"/>
              <a:t>, a default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constructed</a:t>
            </a:r>
            <a:r>
              <a:rPr lang="da-DK" dirty="0"/>
              <a:t> </a:t>
            </a:r>
            <a:r>
              <a:rPr lang="da-DK" dirty="0" err="1"/>
              <a:t>once</a:t>
            </a:r>
            <a:r>
              <a:rPr lang="da-DK" dirty="0"/>
              <a:t> (</a:t>
            </a:r>
            <a:r>
              <a:rPr lang="da-DK" dirty="0" err="1"/>
              <a:t>makes</a:t>
            </a:r>
            <a:r>
              <a:rPr lang="da-DK" dirty="0"/>
              <a:t> sense </a:t>
            </a:r>
            <a:r>
              <a:rPr lang="da-DK" dirty="0" err="1"/>
              <a:t>immutable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help(sum):  sum(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r>
              <a:rPr lang="en-US" dirty="0"/>
              <a:t>help(sorted): sorted(</a:t>
            </a:r>
            <a:r>
              <a:rPr lang="en-US" dirty="0" err="1"/>
              <a:t>iterable</a:t>
            </a:r>
            <a:r>
              <a:rPr lang="en-US" dirty="0"/>
              <a:t>, /, *, key=None, reverse=False)</a:t>
            </a:r>
          </a:p>
          <a:p>
            <a:endParaRPr lang="en-US" dirty="0"/>
          </a:p>
          <a:p>
            <a:r>
              <a:rPr lang="en-US" dirty="0"/>
              <a:t>def f(a, /, **kw):</a:t>
            </a:r>
          </a:p>
          <a:p>
            <a:r>
              <a:rPr lang="en-US" dirty="0"/>
              <a:t>    print(f'{a=} {kw=}’)</a:t>
            </a:r>
          </a:p>
          <a:p>
            <a:r>
              <a:rPr lang="da-DK" dirty="0"/>
              <a:t>&gt;&gt;&gt; </a:t>
            </a:r>
            <a:r>
              <a:rPr lang="pl-PL" dirty="0"/>
              <a:t>f(5, a=7)</a:t>
            </a:r>
          </a:p>
          <a:p>
            <a:r>
              <a:rPr lang="pl-PL" dirty="0"/>
              <a:t>a=5 kw={'a': 7}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Arguments after *L must be keyword arguments</a:t>
            </a:r>
          </a:p>
          <a:p>
            <a:endParaRPr lang="en-US" dirty="0"/>
          </a:p>
          <a:p>
            <a:r>
              <a:rPr lang="en-US" dirty="0"/>
              <a:t>Note that a,*b, c = 1,2,3,4,5 creates b as a list instead of a tuple, and there can be more variables after 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zip([1,2,3],[4,5]) </a:t>
            </a:r>
            <a:r>
              <a:rPr lang="da-DK" dirty="0" err="1"/>
              <a:t>ignores</a:t>
            </a:r>
            <a:r>
              <a:rPr lang="da-DK" dirty="0"/>
              <a:t> 3</a:t>
            </a:r>
          </a:p>
          <a:p>
            <a:pPr marL="0" indent="0">
              <a:buNone/>
            </a:pPr>
            <a:r>
              <a:rPr lang="da-DK" dirty="0"/>
              <a:t>zip([1,2,3],[4,5], </a:t>
            </a:r>
            <a:r>
              <a:rPr lang="da-DK" dirty="0" err="1"/>
              <a:t>strict</a:t>
            </a:r>
            <a:r>
              <a:rPr lang="da-DK" dirty="0"/>
              <a:t>=True) </a:t>
            </a:r>
            <a:r>
              <a:rPr lang="da-DK" dirty="0" err="1"/>
              <a:t>reports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– </a:t>
            </a:r>
            <a:r>
              <a:rPr lang="da-DK" dirty="0" err="1"/>
              <a:t>Since</a:t>
            </a:r>
            <a:r>
              <a:rPr lang="da-DK" dirty="0"/>
              <a:t> Python 3.10</a:t>
            </a:r>
          </a:p>
          <a:p>
            <a:pPr marL="0" indent="0">
              <a:buNone/>
            </a:pPr>
            <a:r>
              <a:rPr lang="da-DK" dirty="0"/>
              <a:t>for x, y in zip(L, L[1:])  </a:t>
            </a:r>
            <a:r>
              <a:rPr lang="da-DK" dirty="0" err="1"/>
              <a:t>usefull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default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</a:t>
            </a:r>
            <a:r>
              <a:rPr lang="da-DK" i="1" dirty="0"/>
              <a:t>last</a:t>
            </a:r>
            <a:r>
              <a:rPr lang="da-DK" dirty="0"/>
              <a:t>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23724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print('x =',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print('y =',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print('L =',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u="sng" dirty="0" err="1"/>
              <a:t>function</a:t>
            </a:r>
            <a:r>
              <a:rPr lang="da-DK" u="sng" dirty="0"/>
              <a:t> </a:t>
            </a:r>
            <a:r>
              <a:rPr lang="da-DK" u="sng" dirty="0" err="1"/>
              <a:t>call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':',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'')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='Mickey',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='Male'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421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23830"/>
              </p:ext>
            </p:extLst>
          </p:nvPr>
        </p:nvGraphicFramePr>
        <p:xfrm>
          <a:off x="3499485" y="4262800"/>
          <a:ext cx="51930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c=5, d=7):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print(f'{a=} {b=} {c=} {d=}')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d=3, b=4)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8181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6855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47632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89974"/>
              </p:ext>
            </p:extLst>
          </p:nvPr>
        </p:nvGraphicFramePr>
        <p:xfrm>
          <a:off x="3072447" y="4001294"/>
          <a:ext cx="6047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sep=':',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'sep'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'end'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8568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print('a =',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print('b =',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print('c =',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4177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61239"/>
              </p:ext>
            </p:extLst>
          </p:nvPr>
        </p:nvGraphicFramePr>
        <p:xfrm>
          <a:off x="2253297" y="2082574"/>
          <a:ext cx="768540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print(f'{a=}, {b=}, {c=}, {d=}, {e=}, {f=}\n'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f'{q=}, {x=}, {y=}, {z=}, {kw=}')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18577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end='&lt;')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='_')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9169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5743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 =',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/>
              <a:t>)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920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'The value is'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'Value ='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65135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'Value ='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4408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28527</TotalTime>
  <Words>4185</Words>
  <Application>Microsoft Office PowerPoint</Application>
  <PresentationFormat>Widescreen</PresentationFormat>
  <Paragraphs>584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2025-02-19T08:39:15Z</dcterms:modified>
</cp:coreProperties>
</file>