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C5210-EF5D-482B-9301-5C971FABFA3E}" v="39" dt="2023-02-19T18:31:55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49" d="100"/>
          <a:sy n="49" d="100"/>
        </p:scale>
        <p:origin x="1456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52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3-01T09:03:13.754" v="1856" actId="6549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  <pc:spChg chg="mod">
          <ac:chgData name="Gerth Stølting Brodal" userId="04ef4784-6591-4f86-a140-f5c3b108582a" providerId="ADAL" clId="{89EC5210-EF5D-482B-9301-5C971FABFA3E}" dt="2023-02-18T10:43:43.554" v="1027" actId="20577"/>
          <ac:spMkLst>
            <pc:docMk/>
            <pc:sldMk cId="3628447800" sldId="561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89EC5210-EF5D-482B-9301-5C971FABFA3E}" dt="2023-02-18T08:04:18.900" v="3" actId="20577"/>
          <ac:graphicFrameMkLst>
            <pc:docMk/>
            <pc:sldMk cId="3628447800" sldId="56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  <pc:graphicFrameChg chg="mod modGraphic">
          <ac:chgData name="Gerth Stølting Brodal" userId="04ef4784-6591-4f86-a140-f5c3b108582a" providerId="ADAL" clId="{89EC5210-EF5D-482B-9301-5C971FABFA3E}" dt="2023-02-19T18:31:55.092" v="1214"/>
          <ac:graphicFrameMkLst>
            <pc:docMk/>
            <pc:sldMk cId="3419193662" sldId="56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89EC5210-EF5D-482B-9301-5C971FABFA3E}" dt="2023-02-19T18:35:09.228" v="1216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  <pc:spChg chg="mod">
          <ac:chgData name="Gerth Stølting Brodal" userId="04ef4784-6591-4f86-a140-f5c3b108582a" providerId="ADAL" clId="{89EC5210-EF5D-482B-9301-5C971FABFA3E}" dt="2023-02-18T08:42:02.465" v="183" actId="20577"/>
          <ac:spMkLst>
            <pc:docMk/>
            <pc:sldMk cId="2099313752" sldId="56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38:43.530" v="1265" actId="1076"/>
          <ac:graphicFrameMkLst>
            <pc:docMk/>
            <pc:sldMk cId="2099313752" sldId="56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89EC5210-EF5D-482B-9301-5C971FABFA3E}" dt="2023-02-18T10:44:22.250" v="1029" actId="20577"/>
          <ac:spMkLst>
            <pc:docMk/>
            <pc:sldMk cId="100858788" sldId="5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09:43:16.124" v="205" actId="1076"/>
          <ac:graphicFrameMkLst>
            <pc:docMk/>
            <pc:sldMk cId="4291965801" sldId="571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89EC5210-EF5D-482B-9301-5C971FABFA3E}" dt="2023-02-18T09:43:22.806" v="206" actId="1076"/>
          <ac:graphicFrameMkLst>
            <pc:docMk/>
            <pc:sldMk cId="4291965801" sldId="571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89EC5210-EF5D-482B-9301-5C971FABFA3E}" dt="2023-02-18T09:43:22.806" v="206" actId="1076"/>
          <ac:cxnSpMkLst>
            <pc:docMk/>
            <pc:sldMk cId="4291965801" sldId="571"/>
            <ac:cxnSpMk id="23" creationId="{00000000-0000-0000-0000-000000000000}"/>
          </ac:cxnSpMkLst>
        </pc:cxnChg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  <pc:spChg chg="mod">
          <ac:chgData name="Gerth Stølting Brodal" userId="04ef4784-6591-4f86-a140-f5c3b108582a" providerId="ADAL" clId="{89EC5210-EF5D-482B-9301-5C971FABFA3E}" dt="2023-02-18T08:37:20.565" v="114" actId="20577"/>
          <ac:spMkLst>
            <pc:docMk/>
            <pc:sldMk cId="1619579666" sldId="574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  <pc:graphicFrameChg chg="mod modGraphic">
          <ac:chgData name="Gerth Stølting Brodal" userId="04ef4784-6591-4f86-a140-f5c3b108582a" providerId="ADAL" clId="{89EC5210-EF5D-482B-9301-5C971FABFA3E}" dt="2023-02-19T18:40:28.609" v="1284" actId="1076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  <pc:spChg chg="mod">
          <ac:chgData name="Gerth Stølting Brodal" userId="04ef4784-6591-4f86-a140-f5c3b108582a" providerId="ADAL" clId="{89EC5210-EF5D-482B-9301-5C971FABFA3E}" dt="2023-02-22T12:37:41.659" v="1849" actId="27636"/>
          <ac:spMkLst>
            <pc:docMk/>
            <pc:sldMk cId="3579293872" sldId="57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  <pc:spChg chg="mod">
          <ac:chgData name="Gerth Stølting Brodal" userId="04ef4784-6591-4f86-a140-f5c3b108582a" providerId="ADAL" clId="{89EC5210-EF5D-482B-9301-5C971FABFA3E}" dt="2023-02-19T18:46:39.801" v="1399" actId="1076"/>
          <ac:spMkLst>
            <pc:docMk/>
            <pc:sldMk cId="4009993959" sldId="582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46:25.649" v="1398" actId="1076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  <pc:spChg chg="mod">
          <ac:chgData name="Gerth Stølting Brodal" userId="04ef4784-6591-4f86-a140-f5c3b108582a" providerId="ADAL" clId="{89EC5210-EF5D-482B-9301-5C971FABFA3E}" dt="2023-02-18T10:52:08.355" v="1148" actId="1035"/>
          <ac:spMkLst>
            <pc:docMk/>
            <pc:sldMk cId="1896777206" sldId="585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28:13.889" v="943" actId="1076"/>
          <ac:graphicFrameMkLst>
            <pc:docMk/>
            <pc:sldMk cId="1896777206" sldId="585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89EC5210-EF5D-482B-9301-5C971FABFA3E}" dt="2023-02-18T09:49:05.144" v="328" actId="2057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  <pc:graphicFrameChg chg="modGraphic">
          <ac:chgData name="Gerth Stølting Brodal" userId="04ef4784-6591-4f86-a140-f5c3b108582a" providerId="ADAL" clId="{89EC5210-EF5D-482B-9301-5C971FABFA3E}" dt="2023-02-18T08:13:17.127" v="6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3-01T09:03:13.754" v="1856" actId="6549"/>
        <pc:sldMkLst>
          <pc:docMk/>
          <pc:sldMk cId="3860775354" sldId="590"/>
        </pc:sldMkLst>
        <pc:spChg chg="mod">
          <ac:chgData name="Gerth Stølting Brodal" userId="04ef4784-6591-4f86-a140-f5c3b108582a" providerId="ADAL" clId="{89EC5210-EF5D-482B-9301-5C971FABFA3E}" dt="2023-02-18T08:38:31.754" v="128" actId="20577"/>
          <ac:spMkLst>
            <pc:docMk/>
            <pc:sldMk cId="3860775354" sldId="590"/>
            <ac:spMk id="3" creationId="{833CE651-B63C-4186-9D3C-ECB731028B26}"/>
          </ac:spMkLst>
        </pc:spChg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  <pc:spChg chg="mod">
          <ac:chgData name="Gerth Stølting Brodal" userId="04ef4784-6591-4f86-a140-f5c3b108582a" providerId="ADAL" clId="{89EC5210-EF5D-482B-9301-5C971FABFA3E}" dt="2023-02-18T09:56:08.573" v="395" actId="5793"/>
          <ac:spMkLst>
            <pc:docMk/>
            <pc:sldMk cId="4032496496" sldId="592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22T12:37:38.612" v="1843" actId="207"/>
          <ac:graphicFrameMkLst>
            <pc:docMk/>
            <pc:sldMk cId="4032496496" sldId="592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89EC5210-EF5D-482B-9301-5C971FABFA3E}" dt="2023-02-18T10:40:07.227" v="962" actId="1036"/>
          <ac:picMkLst>
            <pc:docMk/>
            <pc:sldMk cId="4032496496" sldId="592"/>
            <ac:picMk id="3" creationId="{2B43A2BC-779E-C234-99D4-577D483AB7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help(sum):  sum(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r>
              <a:rPr lang="en-US" dirty="0"/>
              <a:t>help(sorted): sorted(</a:t>
            </a:r>
            <a:r>
              <a:rPr lang="en-US" dirty="0" err="1"/>
              <a:t>iterable</a:t>
            </a:r>
            <a:r>
              <a:rPr lang="en-US" dirty="0"/>
              <a:t>, /, *, key=None, reverse=False)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Argumenter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*L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keyword </a:t>
            </a:r>
            <a:r>
              <a:rPr lang="en-US" dirty="0" err="1"/>
              <a:t>argumenter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last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07621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print("x =",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print("y =",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print("L =",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=":",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"")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="Mickey",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="Male"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23830"/>
              </p:ext>
            </p:extLst>
          </p:nvPr>
        </p:nvGraphicFramePr>
        <p:xfrm>
          <a:off x="3499485" y="4262800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5506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47718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7949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50408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sep=":",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626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print("a =",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print("b =",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print("c =",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722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print(f"{a=}, {b=}, {c=}, {d=}, {e=}, {f=}\n"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f"{q=}, {x=}, {y=}, {z=}, {kw=}")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622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=":",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end="&lt;")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="_")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4614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print("a =",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16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"The value is"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"Value ="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74267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"Value ="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28404</TotalTime>
  <Words>4035</Words>
  <Application>Microsoft Office PowerPoint</Application>
  <PresentationFormat>Widescreen</PresentationFormat>
  <Paragraphs>569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2023-03-01T09:03:23Z</dcterms:modified>
</cp:coreProperties>
</file>