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622" r:id="rId15"/>
    <p:sldId id="629" r:id="rId16"/>
    <p:sldId id="630" r:id="rId17"/>
    <p:sldId id="51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C3A8B-8F67-4AB6-A6C8-CFD1AC566D4B}" v="13" dt="2023-03-01T15:01:10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90331" autoAdjust="0"/>
  </p:normalViewPr>
  <p:slideViewPr>
    <p:cSldViewPr snapToGrid="0">
      <p:cViewPr varScale="1">
        <p:scale>
          <a:sx n="61" d="100"/>
          <a:sy n="61" d="100"/>
        </p:scale>
        <p:origin x="912" y="6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  <pc:graphicFrameChg chg="modGraphic">
          <ac:chgData name="Gerth Stølting Brodal" userId="04ef4784-6591-4f86-a140-f5c3b108582a" providerId="ADAL" clId="{C6AD0761-B891-423A-81A4-2F456D07CD51}" dt="2021-03-02T11:28:45.581" v="4" actId="20577"/>
          <ac:graphicFrameMkLst>
            <pc:docMk/>
            <pc:sldMk cId="1492179731" sldId="611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1T15:01:13.907" v="446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  <pc:graphicFrameChg chg="modGraphic">
          <ac:chgData name="Gerth Stølting Brodal" userId="04ef4784-6591-4f86-a140-f5c3b108582a" providerId="ADAL" clId="{734C3A8B-8F67-4AB6-A6C8-CFD1AC566D4B}" dt="2023-02-15T08:10:35.589" v="27" actId="20577"/>
          <ac:graphicFrameMkLst>
            <pc:docMk/>
            <pc:sldMk cId="2553496854" sldId="61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  <pc:graphicFrameChg chg="modGraphic">
          <ac:chgData name="Gerth Stølting Brodal" userId="04ef4784-6591-4f86-a140-f5c3b108582a" providerId="ADAL" clId="{734C3A8B-8F67-4AB6-A6C8-CFD1AC566D4B}" dt="2023-03-01T08:59:27.625" v="50" actId="20577"/>
          <ac:graphicFrameMkLst>
            <pc:docMk/>
            <pc:sldMk cId="1968763958" sldId="615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  <pc:graphicFrameChg chg="modGraphic">
          <ac:chgData name="Gerth Stølting Brodal" userId="04ef4784-6591-4f86-a140-f5c3b108582a" providerId="ADAL" clId="{734C3A8B-8F67-4AB6-A6C8-CFD1AC566D4B}" dt="2023-03-01T09:08:10.656" v="232" actId="207"/>
          <ac:graphicFrameMkLst>
            <pc:docMk/>
            <pc:sldMk cId="2401375598" sldId="616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  <pc:spChg chg="mod">
          <ac:chgData name="Gerth Stølting Brodal" userId="04ef4784-6591-4f86-a140-f5c3b108582a" providerId="ADAL" clId="{734C3A8B-8F67-4AB6-A6C8-CFD1AC566D4B}" dt="2023-03-01T09:06:26.380" v="51" actId="6549"/>
          <ac:spMkLst>
            <pc:docMk/>
            <pc:sldMk cId="1159102347" sldId="617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  <pc:graphicFrameChg chg="mod modGraphic">
          <ac:chgData name="Gerth Stølting Brodal" userId="04ef4784-6591-4f86-a140-f5c3b108582a" providerId="ADAL" clId="{734C3A8B-8F67-4AB6-A6C8-CFD1AC566D4B}" dt="2023-03-01T15:01:13.907" v="446" actId="20577"/>
          <ac:graphicFrameMkLst>
            <pc:docMk/>
            <pc:sldMk cId="2185570808" sldId="61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  <pc:graphicFrameChg chg="modGraphic">
          <ac:chgData name="Gerth Stølting Brodal" userId="04ef4784-6591-4f86-a140-f5c3b108582a" providerId="ADAL" clId="{734C3A8B-8F67-4AB6-A6C8-CFD1AC566D4B}" dt="2023-03-01T08:55:32.470" v="48" actId="121"/>
          <ac:graphicFrameMkLst>
            <pc:docMk/>
            <pc:sldMk cId="2566093429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  <pc:graphicFrameChg chg="mod modGraphic">
          <ac:chgData name="Gerth Stølting Brodal" userId="04ef4784-6591-4f86-a140-f5c3b108582a" providerId="ADAL" clId="{734C3A8B-8F67-4AB6-A6C8-CFD1AC566D4B}" dt="2023-03-01T09:21:16.121" v="315" actId="20577"/>
          <ac:graphicFrameMkLst>
            <pc:docMk/>
            <pc:sldMk cId="2156517149" sldId="62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  <pc:graphicFrameChg chg="mod modGraphic">
          <ac:chgData name="Gerth Stølting Brodal" userId="04ef4784-6591-4f86-a140-f5c3b108582a" providerId="ADAL" clId="{734C3A8B-8F67-4AB6-A6C8-CFD1AC566D4B}" dt="2023-03-01T10:17:36.510" v="434" actId="207"/>
          <ac:graphicFrameMkLst>
            <pc:docMk/>
            <pc:sldMk cId="2117179183" sldId="62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  <pc:graphicFrameChg chg="modGraphic">
          <ac:chgData name="Gerth Stølting Brodal" userId="04ef4784-6591-4f86-a140-f5c3b108582a" providerId="ADAL" clId="{734C3A8B-8F67-4AB6-A6C8-CFD1AC566D4B}" dt="2023-03-01T10:27:37.070" v="435" actId="20577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  <pc:spChg chg="mod">
          <ac:chgData name="Gerth Stølting Brodal" userId="04ef4784-6591-4f86-a140-f5c3b108582a" providerId="ADAL" clId="{93408A75-2116-4BC9-8B13-FD5E23B56413}" dt="2022-03-02T12:21:43.829" v="1493" actId="20577"/>
          <ac:spMkLst>
            <pc:docMk/>
            <pc:sldMk cId="2401375598" sldId="616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  <pc:spChg chg="mod">
          <ac:chgData name="Gerth Stølting Brodal" userId="04ef4784-6591-4f86-a140-f5c3b108582a" providerId="ADAL" clId="{93408A75-2116-4BC9-8B13-FD5E23B56413}" dt="2022-03-02T12:38:40.366" v="1499" actId="1076"/>
          <ac:spMkLst>
            <pc:docMk/>
            <pc:sldMk cId="256353597" sldId="628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93408A75-2116-4BC9-8B13-FD5E23B56413}" dt="2022-03-02T12:38:30.715" v="1495"/>
          <ac:spMkLst>
            <pc:docMk/>
            <pc:sldMk cId="256353597" sldId="628"/>
            <ac:spMk id="3" creationId="{E7B59981-4DAC-4311-B3B1-F66DA93A35AC}"/>
          </ac:spMkLst>
        </pc:spChg>
        <pc:spChg chg="add mod">
          <ac:chgData name="Gerth Stølting Brodal" userId="04ef4784-6591-4f86-a140-f5c3b108582a" providerId="ADAL" clId="{93408A75-2116-4BC9-8B13-FD5E23B56413}" dt="2022-03-02T12:39:09.586" v="1511" actId="20577"/>
          <ac:spMkLst>
            <pc:docMk/>
            <pc:sldMk cId="256353597" sldId="628"/>
            <ac:spMk id="5" creationId="{992BE75F-A1CA-4720-829E-E6D5124EB17C}"/>
          </ac:spMkLst>
        </pc:spChg>
        <pc:graphicFrameChg chg="mod">
          <ac:chgData name="Gerth Stølting Brodal" userId="04ef4784-6591-4f86-a140-f5c3b108582a" providerId="ADAL" clId="{93408A75-2116-4BC9-8B13-FD5E23B56413}" dt="2022-03-02T12:38:33.659" v="1496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  <pc:spChg chg="mod">
          <ac:chgData name="Gerth Stølting Brodal" userId="04ef4784-6591-4f86-a140-f5c3b108582a" providerId="ADAL" clId="{93408A75-2116-4BC9-8B13-FD5E23B56413}" dt="2022-02-22T20:58:28.934" v="862" actId="1035"/>
          <ac:spMkLst>
            <pc:docMk/>
            <pc:sldMk cId="2011582212" sldId="63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1:11:42.926" v="1378" actId="20577"/>
          <ac:spMkLst>
            <pc:docMk/>
            <pc:sldMk cId="2011582212" sldId="63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0:49:42.922" v="594" actId="20577"/>
          <ac:spMkLst>
            <pc:docMk/>
            <pc:sldMk cId="2011582212" sldId="63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93408A75-2116-4BC9-8B13-FD5E23B56413}" dt="2022-03-01T20:08:28.148" v="1381" actId="20577"/>
          <ac:graphicFrameMkLst>
            <pc:docMk/>
            <pc:sldMk cId="2011582212" sldId="630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05407"/>
              </p:ext>
            </p:extLst>
          </p:nvPr>
        </p:nvGraphicFramePr>
        <p:xfrm>
          <a:off x="3115033" y="4435600"/>
          <a:ext cx="5961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9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 : x +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5705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09"/>
          </a:xfrm>
        </p:spPr>
        <p:txBody>
          <a:bodyPr>
            <a:normAutofit/>
          </a:bodyPr>
          <a:lstStyle/>
          <a:p>
            <a:r>
              <a:rPr lang="pt-BR" dirty="0"/>
              <a:t>lambda calculus invented by Alonzo Church in 1930s</a:t>
            </a:r>
          </a:p>
          <a:p>
            <a:endParaRPr lang="pt-BR" dirty="0"/>
          </a:p>
          <a:p>
            <a:r>
              <a:rPr lang="da-DK" dirty="0"/>
              <a:t>Lisp has had </a:t>
            </a:r>
            <a:r>
              <a:rPr lang="da-DK" dirty="0" err="1"/>
              <a:t>lambdas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1958</a:t>
            </a:r>
            <a:endParaRPr lang="en-US" dirty="0"/>
          </a:p>
          <a:p>
            <a:endParaRPr lang="pt-BR" dirty="0"/>
          </a:p>
          <a:p>
            <a:r>
              <a:rPr lang="pt-BR" dirty="0"/>
              <a:t>C++ got lambdas in C++11 in 2011</a:t>
            </a:r>
          </a:p>
          <a:p>
            <a:endParaRPr lang="pt-BR" dirty="0"/>
          </a:p>
          <a:p>
            <a:r>
              <a:rPr lang="pt-BR" dirty="0"/>
              <a:t>Java first got lambdas in Java 8 in 2014</a:t>
            </a:r>
          </a:p>
          <a:p>
            <a:endParaRPr lang="pt-BR" dirty="0"/>
          </a:p>
          <a:p>
            <a:r>
              <a:rPr lang="pt-BR" dirty="0"/>
              <a:t>Python has had lambdas since Version 1.0 in 1994</a:t>
            </a:r>
          </a:p>
          <a:p>
            <a:endParaRPr lang="pt-BR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Warning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312344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input("square or double ?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"square":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"double":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input("numbers: ")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3522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"says:",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("Alice")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("Peter")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("Where is Peter?")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peter("I am here")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28989</TotalTime>
  <Words>3488</Words>
  <Application>Microsoft Office PowerPoint</Application>
  <PresentationFormat>Widescreen</PresentationFormat>
  <Paragraphs>447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Examples: sorted using lambda</vt:lpstr>
      <vt:lpstr>min and max</vt:lpstr>
      <vt:lpstr>defaultdict (from module collections)</vt:lpstr>
      <vt:lpstr>History of lambda in programming languages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1063</cp:revision>
  <dcterms:created xsi:type="dcterms:W3CDTF">2017-10-19T06:54:16Z</dcterms:created>
  <dcterms:modified xsi:type="dcterms:W3CDTF">2023-03-01T15:01:14Z</dcterms:modified>
</cp:coreProperties>
</file>