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12" r:id="rId9"/>
    <p:sldId id="613" r:id="rId10"/>
    <p:sldId id="524" r:id="rId11"/>
    <p:sldId id="615" r:id="rId12"/>
    <p:sldId id="616" r:id="rId13"/>
    <p:sldId id="617" r:id="rId14"/>
    <p:sldId id="618" r:id="rId15"/>
    <p:sldId id="622" r:id="rId16"/>
    <p:sldId id="407" r:id="rId17"/>
    <p:sldId id="515" r:id="rId18"/>
    <p:sldId id="600" r:id="rId19"/>
    <p:sldId id="602" r:id="rId20"/>
    <p:sldId id="620" r:id="rId21"/>
    <p:sldId id="621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DD688-9C5E-458B-9F43-04A60C8F18DE}" v="14" dt="2023-03-01T12:31:2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8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1084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43:05.281" v="790" actId="1076"/>
          <ac:spMkLst>
            <pc:docMk/>
            <pc:sldMk cId="3839973964" sldId="615"/>
            <ac:spMk id="12" creationId="{D19A473F-637F-462C-A00E-33952440063E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7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8" creationId="{EB718E4A-76C9-4CF2-B3C3-85011B6C482A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9" creationId="{F5F0DEC8-1BE2-4CAB-8B3E-BC9231DFA8B3}"/>
          </ac:spMkLst>
        </pc:spChg>
        <pc:spChg chg="add mod">
          <ac:chgData name="Gerth Stølting Brodal" userId="04ef4784-6591-4f86-a140-f5c3b108582a" providerId="ADAL" clId="{4C77F289-1D79-447E-8D56-FDAB373F4768}" dt="2022-10-22T11:14:21.358" v="773" actId="1036"/>
          <ac:spMkLst>
            <pc:docMk/>
            <pc:sldMk cId="3839973964" sldId="615"/>
            <ac:spMk id="20" creationId="{4267E5AF-830E-4994-95BB-20201D8A23FA}"/>
          </ac:spMkLst>
        </pc:s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3" creationId="{F8A046E7-410B-40BA-B396-969E88C1B323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4" creationId="{38982B1C-F64F-4F00-BF12-A28C8D52300A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6" creationId="{5A1A269C-C826-408E-B2AF-DEB2FE2D0877}"/>
          </ac:grpSpMkLst>
        </pc:grpChg>
        <pc:graphicFrameChg chg="mod modGraphic">
          <ac:chgData name="Gerth Stølting Brodal" userId="04ef4784-6591-4f86-a140-f5c3b108582a" providerId="ADAL" clId="{4C77F289-1D79-447E-8D56-FDAB373F4768}" dt="2022-10-22T11:14:14.592" v="763" actId="1036"/>
          <ac:graphicFrameMkLst>
            <pc:docMk/>
            <pc:sldMk cId="3839973964" sldId="615"/>
            <ac:graphicFrameMk id="5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  <pc:picChg chg="add del mod ord">
          <ac:chgData name="Gerth Stølting Brodal" userId="04ef4784-6591-4f86-a140-f5c3b108582a" providerId="ADAL" clId="{4C77F289-1D79-447E-8D56-FDAB373F4768}" dt="2022-10-22T10:25:58.468" v="16" actId="22"/>
          <ac:picMkLst>
            <pc:docMk/>
            <pc:sldMk cId="554381377" sldId="616"/>
            <ac:picMk id="3" creationId="{CAEABF39-7420-4C98-9731-61613D49DBEB}"/>
          </ac:picMkLst>
        </pc:picChg>
        <pc:picChg chg="add mod ord">
          <ac:chgData name="Gerth Stølting Brodal" userId="04ef4784-6591-4f86-a140-f5c3b108582a" providerId="ADAL" clId="{4C77F289-1D79-447E-8D56-FDAB373F4768}" dt="2022-10-22T10:39:52.466" v="27" actId="1076"/>
          <ac:picMkLst>
            <pc:docMk/>
            <pc:sldMk cId="554381377" sldId="616"/>
            <ac:picMk id="5" creationId="{83722B26-7303-44B0-96F8-AD239943E895}"/>
          </ac:picMkLst>
        </pc:picChg>
        <pc:picChg chg="add del">
          <ac:chgData name="Gerth Stølting Brodal" userId="04ef4784-6591-4f86-a140-f5c3b108582a" providerId="ADAL" clId="{4C77F289-1D79-447E-8D56-FDAB373F4768}" dt="2022-10-22T10:39:34.500" v="23" actId="478"/>
          <ac:picMkLst>
            <pc:docMk/>
            <pc:sldMk cId="554381377" sldId="616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6E5DD688-9C5E-458B-9F43-04A60C8F18DE}"/>
    <pc:docChg chg="custSel modSld">
      <pc:chgData name="Gerth Stølting Brodal" userId="04ef4784-6591-4f86-a140-f5c3b108582a" providerId="ADAL" clId="{6E5DD688-9C5E-458B-9F43-04A60C8F18DE}" dt="2023-03-01T12:31:25.905" v="256" actId="20577"/>
      <pc:docMkLst>
        <pc:docMk/>
      </pc:docMkLst>
      <pc:sldChg chg="modNotesTx">
        <pc:chgData name="Gerth Stølting Brodal" userId="04ef4784-6591-4f86-a140-f5c3b108582a" providerId="ADAL" clId="{6E5DD688-9C5E-458B-9F43-04A60C8F18DE}" dt="2023-03-01T12:28:57.204" v="240" actId="20577"/>
        <pc:sldMkLst>
          <pc:docMk/>
          <pc:sldMk cId="2031821264" sldId="515"/>
        </pc:sldMkLst>
      </pc:sldChg>
      <pc:sldChg chg="modSp mod">
        <pc:chgData name="Gerth Stølting Brodal" userId="04ef4784-6591-4f86-a140-f5c3b108582a" providerId="ADAL" clId="{6E5DD688-9C5E-458B-9F43-04A60C8F18DE}" dt="2023-03-01T12:31:25.905" v="256" actId="20577"/>
        <pc:sldMkLst>
          <pc:docMk/>
          <pc:sldMk cId="88308015" sldId="600"/>
        </pc:sldMkLst>
        <pc:spChg chg="mod">
          <ac:chgData name="Gerth Stølting Brodal" userId="04ef4784-6591-4f86-a140-f5c3b108582a" providerId="ADAL" clId="{6E5DD688-9C5E-458B-9F43-04A60C8F18DE}" dt="2023-03-01T12:31:25.905" v="256" actId="20577"/>
          <ac:spMkLst>
            <pc:docMk/>
            <pc:sldMk cId="88308015" sldId="600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5DD688-9C5E-458B-9F43-04A60C8F18DE}" dt="2023-02-26T21:03:44.391" v="14" actId="20577"/>
        <pc:sldMkLst>
          <pc:docMk/>
          <pc:sldMk cId="3760098750" sldId="620"/>
        </pc:sldMkLst>
        <pc:graphicFrameChg chg="mod modGraphic">
          <ac:chgData name="Gerth Stølting Brodal" userId="04ef4784-6591-4f86-a140-f5c3b108582a" providerId="ADAL" clId="{6E5DD688-9C5E-458B-9F43-04A60C8F18DE}" dt="2023-02-26T21:03:44.391" v="1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5DD688-9C5E-458B-9F43-04A60C8F18DE}" dt="2023-02-26T21:04:05.778" v="25" actId="20577"/>
        <pc:sldMkLst>
          <pc:docMk/>
          <pc:sldMk cId="3927913750" sldId="621"/>
        </pc:sldMkLst>
        <pc:graphicFrameChg chg="mod modGraphic">
          <ac:chgData name="Gerth Stølting Brodal" userId="04ef4784-6591-4f86-a140-f5c3b108582a" providerId="ADAL" clId="{6E5DD688-9C5E-458B-9F43-04A60C8F18DE}" dt="2023-02-26T21:04:05.778" v="25" actId="2057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  <pc:spChg chg="mod">
          <ac:chgData name="Gerth Stølting Brodal" userId="04ef4784-6591-4f86-a140-f5c3b108582a" providerId="ADAL" clId="{AB490710-A46B-476D-B419-920605A727E2}" dt="2021-03-02T10:39:09.027" v="447" actId="20577"/>
          <ac:spMkLst>
            <pc:docMk/>
            <pc:sldMk cId="1276516941" sldId="407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AB490710-A46B-476D-B419-920605A727E2}" dt="2021-03-02T10:37:17.521" v="404" actId="1076"/>
          <ac:spMkLst>
            <pc:docMk/>
            <pc:sldMk cId="1276516941" sldId="407"/>
            <ac:spMk id="4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AB490710-A46B-476D-B419-920605A727E2}" dt="2021-03-02T10:17:46.686" v="216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  <pc:spChg chg="mod">
          <ac:chgData name="Gerth Stølting Brodal" userId="04ef4784-6591-4f86-a140-f5c3b108582a" providerId="ADAL" clId="{AB490710-A46B-476D-B419-920605A727E2}" dt="2021-03-02T10:45:36.168" v="461" actId="20577"/>
          <ac:spMkLst>
            <pc:docMk/>
            <pc:sldMk cId="88308015" sldId="60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B490710-A46B-476D-B419-920605A727E2}" dt="2021-03-02T10:46:29.731" v="521" actId="20577"/>
          <ac:graphicFrameMkLst>
            <pc:docMk/>
            <pc:sldMk cId="88308015" sldId="60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6:43:47.186" v="538" actId="313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  <pc:spChg chg="mod">
          <ac:chgData name="Gerth Stølting Brodal" userId="04ef4784-6591-4f86-a140-f5c3b108582a" providerId="ADAL" clId="{AB490710-A46B-476D-B419-920605A727E2}" dt="2021-03-02T10:01:20.375" v="25" actId="207"/>
          <ac:spMkLst>
            <pc:docMk/>
            <pc:sldMk cId="985042246" sldId="608"/>
            <ac:spMk id="25" creationId="{00000000-0000-0000-0000-000000000000}"/>
          </ac:spMkLst>
        </pc:spChg>
        <pc:spChg chg="add mod">
          <ac:chgData name="Gerth Stølting Brodal" userId="04ef4784-6591-4f86-a140-f5c3b108582a" providerId="ADAL" clId="{AB490710-A46B-476D-B419-920605A727E2}" dt="2021-03-02T10:00:07.032" v="24" actId="14100"/>
          <ac:spMkLst>
            <pc:docMk/>
            <pc:sldMk cId="985042246" sldId="608"/>
            <ac:spMk id="32" creationId="{61D3FE85-C0AF-4EA7-A065-14C01176DE60}"/>
          </ac:spMkLst>
        </pc:spChg>
        <pc:graphicFrameChg chg="mod modGraphic">
          <ac:chgData name="Gerth Stølting Brodal" userId="04ef4784-6591-4f86-a140-f5c3b108582a" providerId="ADAL" clId="{AB490710-A46B-476D-B419-920605A727E2}" dt="2021-03-02T09:59:15.971" v="18" actId="1076"/>
          <ac:graphicFrameMkLst>
            <pc:docMk/>
            <pc:sldMk cId="985042246" sldId="608"/>
            <ac:graphicFrameMk id="4" creationId="{00000000-0000-0000-0000-000000000000}"/>
          </ac:graphicFrameMkLst>
        </pc:graphicFrameChg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  <pc:spChg chg="add mod">
          <ac:chgData name="Gerth Stølting Brodal" userId="04ef4784-6591-4f86-a140-f5c3b108582a" providerId="ADAL" clId="{AB490710-A46B-476D-B419-920605A727E2}" dt="2021-03-02T10:10:35.563" v="208" actId="1076"/>
          <ac:spMkLst>
            <pc:docMk/>
            <pc:sldMk cId="3719311819" sldId="609"/>
            <ac:spMk id="7" creationId="{3116208C-34B0-4694-B8AE-2011BD797F5E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0" creationId="{00000000-0000-0000-0000-000000000000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1" creationId="{00000000-0000-0000-0000-000000000000}"/>
          </ac:spMkLst>
        </pc:sp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4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6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  <pc:spChg chg="add del mod">
          <ac:chgData name="Gerth Stølting Brodal" userId="04ef4784-6591-4f86-a140-f5c3b108582a" providerId="ADAL" clId="{AB490710-A46B-476D-B419-920605A727E2}" dt="2021-03-02T10:27:49.086" v="359" actId="478"/>
          <ac:spMkLst>
            <pc:docMk/>
            <pc:sldMk cId="1175075704" sldId="617"/>
            <ac:spMk id="3" creationId="{820716B5-06DA-45C1-8C7D-8E126EA8BE3A}"/>
          </ac:spMkLst>
        </pc:spChg>
        <pc:spChg chg="add del mod">
          <ac:chgData name="Gerth Stølting Brodal" userId="04ef4784-6591-4f86-a140-f5c3b108582a" providerId="ADAL" clId="{AB490710-A46B-476D-B419-920605A727E2}" dt="2021-03-02T10:27:46.737" v="358" actId="478"/>
          <ac:spMkLst>
            <pc:docMk/>
            <pc:sldMk cId="1175075704" sldId="617"/>
            <ac:spMk id="11" creationId="{6D773499-528B-499A-8204-3BAF7C530085}"/>
          </ac:spMkLst>
        </pc:spChg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  <pc:spChg chg="add del mod">
          <ac:chgData name="Gerth Stølting Brodal" userId="04ef4784-6591-4f86-a140-f5c3b108582a" providerId="ADAL" clId="{AB490710-A46B-476D-B419-920605A727E2}" dt="2021-03-02T10:29:21.566" v="363" actId="478"/>
          <ac:spMkLst>
            <pc:docMk/>
            <pc:sldMk cId="1689941904" sldId="618"/>
            <ac:spMk id="4" creationId="{975BACD6-AC1B-4DEF-A287-20C95E502D41}"/>
          </ac:spMkLst>
        </pc:spChg>
        <pc:graphicFrameChg chg="del">
          <ac:chgData name="Gerth Stølting Brodal" userId="04ef4784-6591-4f86-a140-f5c3b108582a" providerId="ADAL" clId="{AB490710-A46B-476D-B419-920605A727E2}" dt="2021-03-02T10:29:17.045" v="362" actId="478"/>
          <ac:graphicFrameMkLst>
            <pc:docMk/>
            <pc:sldMk cId="1689941904" sldId="618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0:33:08.438" v="374" actId="20577"/>
          <ac:graphicFrameMkLst>
            <pc:docMk/>
            <pc:sldMk cId="1689941904" sldId="618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B490710-A46B-476D-B419-920605A727E2}" dt="2021-03-02T10:30:00.266" v="367" actId="1582"/>
          <ac:picMkLst>
            <pc:docMk/>
            <pc:sldMk cId="1689941904" sldId="618"/>
            <ac:picMk id="2" creationId="{49C85841-842B-45DA-B862-66EDC31A50C5}"/>
          </ac:picMkLst>
        </pc:picChg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  <pc:picChg chg="add mod">
          <ac:chgData name="Gerth Stølting Brodal" userId="04ef4784-6591-4f86-a140-f5c3b108582a" providerId="ADAL" clId="{AB490710-A46B-476D-B419-920605A727E2}" dt="2021-03-02T10:55:12.652" v="526" actId="1076"/>
          <ac:picMkLst>
            <pc:docMk/>
            <pc:sldMk cId="3760098750" sldId="620"/>
            <ac:picMk id="3" creationId="{EE7E1E12-119F-4B25-9FAE-4FB6A80D4987}"/>
          </ac:picMkLst>
        </pc:picChg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  <pc:graphicFrameChg chg="modGraphic">
          <ac:chgData name="Gerth Stølting Brodal" userId="04ef4784-6591-4f86-a140-f5c3b108582a" providerId="ADAL" clId="{AB490710-A46B-476D-B419-920605A727E2}" dt="2021-03-02T11:03:39.682" v="528" actId="20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  <pc:graphicFrameChg chg="modGraphic">
          <ac:chgData name="Gerth Stølting Brodal" userId="04ef4784-6591-4f86-a140-f5c3b108582a" providerId="ADAL" clId="{AB490710-A46B-476D-B419-920605A727E2}" dt="2021-03-02T16:45:36.175" v="540" actId="20577"/>
          <ac:graphicFrameMkLst>
            <pc:docMk/>
            <pc:sldMk cId="448497790" sldId="622"/>
            <ac:graphicFrameMk id="6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F91C167E-A4E2-4A94-A8CC-037D6DC51703}" dt="2022-02-26T22:51:19.928" v="0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  <pc:graphicFrameChg chg="mod modGraphic">
          <ac:chgData name="Gerth Stølting Brodal" userId="04ef4784-6591-4f86-a140-f5c3b108582a" providerId="ADAL" clId="{F91C167E-A4E2-4A94-A8CC-037D6DC51703}" dt="2022-02-26T22:58:33.783" v="2" actId="1076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  <pc:graphicFrameChg chg="modGraphic">
          <ac:chgData name="Gerth Stølting Brodal" userId="04ef4784-6591-4f86-a140-f5c3b108582a" providerId="ADAL" clId="{F91C167E-A4E2-4A94-A8CC-037D6DC51703}" dt="2022-02-26T23:02:00.234" v="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recursive call to </a:t>
            </a:r>
            <a:r>
              <a:rPr lang="en-US" dirty="0" err="1"/>
              <a:t>gcd_recursive</a:t>
            </a:r>
            <a:r>
              <a:rPr lang="en-US" dirty="0"/>
              <a:t> the sum </a:t>
            </a:r>
            <a:r>
              <a:rPr lang="en-US" dirty="0" err="1"/>
              <a:t>x+y</a:t>
            </a:r>
            <a:r>
              <a:rPr lang="en-US" dirty="0"/>
              <a:t> is at most 2/3 of the previous call =&gt; logarithmic number of calls. </a:t>
            </a:r>
          </a:p>
          <a:p>
            <a:r>
              <a:rPr lang="da-DK" dirty="0" err="1"/>
              <a:t>Fibonacci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inputs </a:t>
            </a:r>
            <a:r>
              <a:rPr lang="da-DK" dirty="0" err="1"/>
              <a:t>causing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4175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random.randint(0, len(L) - 1)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95756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</a:t>
            </a:r>
            <a:r>
              <a:rPr lang="en-US" dirty="0">
                <a:latin typeface="Courier"/>
              </a:rPr>
              <a:t>permutations</a:t>
            </a:r>
            <a:r>
              <a:rPr lang="en-US" dirty="0"/>
              <a:t> exists in the </a:t>
            </a:r>
            <a:r>
              <a:rPr lang="en-US" dirty="0" err="1">
                <a:hlinkClick r:id="rId3"/>
              </a:rPr>
              <a:t>itertools</a:t>
            </a:r>
            <a:r>
              <a:rPr lang="en-US" dirty="0"/>
              <a:t> module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4738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852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"#"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0380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27569</TotalTime>
  <Words>3249</Words>
  <Application>Microsoft Office PowerPoint</Application>
  <PresentationFormat>Widescreen</PresentationFormat>
  <Paragraphs>713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2023-03-01T12:32:12Z</dcterms:modified>
</cp:coreProperties>
</file>