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618" r:id="rId27"/>
    <p:sldId id="511" r:id="rId28"/>
    <p:sldId id="801" r:id="rId29"/>
    <p:sldId id="798" r:id="rId30"/>
    <p:sldId id="799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492F9-9F0C-4C00-A413-C9ADD152F58A}" v="47" dt="2023-04-17T06:32:14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 varScale="1">
        <p:scale>
          <a:sx n="61" d="100"/>
          <a:sy n="61" d="100"/>
        </p:scale>
        <p:origin x="908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-36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27T16:21:25.184" v="2738" actId="6549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  <pc:spChg chg="mod">
          <ac:chgData name="Gerth Stølting Brodal" userId="04ef4784-6591-4f86-a140-f5c3b108582a" providerId="ADAL" clId="{D42492F9-9F0C-4C00-A413-C9ADD152F58A}" dt="2023-04-16T09:05:19.620" v="1770" actId="6549"/>
          <ac:spMkLst>
            <pc:docMk/>
            <pc:sldMk cId="529165140" sldId="5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9:07:21.022" v="1825" actId="14100"/>
          <ac:spMkLst>
            <pc:docMk/>
            <pc:sldMk cId="529165140" sldId="511"/>
            <ac:spMk id="3" creationId="{00000000-0000-0000-0000-000000000000}"/>
          </ac:spMkLst>
        </pc:spChg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  <pc:spChg chg="add del">
          <ac:chgData name="Gerth Stølting Brodal" userId="04ef4784-6591-4f86-a140-f5c3b108582a" providerId="ADAL" clId="{D42492F9-9F0C-4C00-A413-C9ADD152F58A}" dt="2023-04-16T08:18:38.224" v="1236" actId="22"/>
          <ac:spMkLst>
            <pc:docMk/>
            <pc:sldMk cId="2832775796" sldId="783"/>
            <ac:spMk id="7" creationId="{D72A7519-84B6-9033-84A8-26BFB1032721}"/>
          </ac:spMkLst>
        </pc:spChg>
        <pc:spChg chg="mod">
          <ac:chgData name="Gerth Stølting Brodal" userId="04ef4784-6591-4f86-a140-f5c3b108582a" providerId="ADAL" clId="{D42492F9-9F0C-4C00-A413-C9ADD152F58A}" dt="2023-04-16T08:18:22.128" v="1211" actId="1035"/>
          <ac:spMkLst>
            <pc:docMk/>
            <pc:sldMk cId="2832775796" sldId="783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8:21:42.044" v="1306" actId="1036"/>
          <ac:spMkLst>
            <pc:docMk/>
            <pc:sldMk cId="2832775796" sldId="783"/>
            <ac:spMk id="13" creationId="{AA4C9A04-140C-D580-AD21-8A49899858D6}"/>
          </ac:spMkLst>
        </pc:spChg>
        <pc:grpChg chg="add mod">
          <ac:chgData name="Gerth Stølting Brodal" userId="04ef4784-6591-4f86-a140-f5c3b108582a" providerId="ADAL" clId="{D42492F9-9F0C-4C00-A413-C9ADD152F58A}" dt="2023-04-16T08:18:46.376" v="1240" actId="1076"/>
          <ac:grpSpMkLst>
            <pc:docMk/>
            <pc:sldMk cId="2832775796" sldId="783"/>
            <ac:grpSpMk id="8" creationId="{E3053079-479A-85CC-6EEB-FBE23A979696}"/>
          </ac:grpSpMkLst>
        </pc:grpChg>
        <pc:grpChg chg="mod">
          <ac:chgData name="Gerth Stølting Brodal" userId="04ef4784-6591-4f86-a140-f5c3b108582a" providerId="ADAL" clId="{D42492F9-9F0C-4C00-A413-C9ADD152F58A}" dt="2023-04-16T08:18:22.128" v="1211" actId="1035"/>
          <ac:grpSpMkLst>
            <pc:docMk/>
            <pc:sldMk cId="2832775796" sldId="783"/>
            <ac:grpSpMk id="10" creationId="{00000000-0000-0000-0000-000000000000}"/>
          </ac:grpSpMkLst>
        </pc:grpChg>
        <pc:graphicFrameChg chg="mod modGraphic">
          <ac:chgData name="Gerth Stølting Brodal" userId="04ef4784-6591-4f86-a140-f5c3b108582a" providerId="ADAL" clId="{D42492F9-9F0C-4C00-A413-C9ADD152F58A}" dt="2023-04-16T08:20:41.462" v="1296" actId="207"/>
          <ac:graphicFrameMkLst>
            <pc:docMk/>
            <pc:sldMk cId="2832775796" sldId="783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8:18:22.128" v="1211" actId="1035"/>
          <ac:graphicFrameMkLst>
            <pc:docMk/>
            <pc:sldMk cId="2832775796" sldId="783"/>
            <ac:graphicFrameMk id="11" creationId="{00000000-0000-0000-0000-000000000000}"/>
          </ac:graphicFrameMkLst>
        </pc:graphicFrameChg>
        <pc:cxnChg chg="mod">
          <ac:chgData name="Gerth Stølting Brodal" userId="04ef4784-6591-4f86-a140-f5c3b108582a" providerId="ADAL" clId="{D42492F9-9F0C-4C00-A413-C9ADD152F58A}" dt="2023-04-16T08:20:57.038" v="1297" actId="1076"/>
          <ac:cxnSpMkLst>
            <pc:docMk/>
            <pc:sldMk cId="2832775796" sldId="783"/>
            <ac:cxnSpMk id="9" creationId="{32F0C4F0-2046-10AE-3F62-81662588B213}"/>
          </ac:cxnSpMkLst>
        </pc:cxnChg>
      </pc:sldChg>
      <pc:sldChg chg="modNotesTx">
        <pc:chgData name="Gerth Stølting Brodal" userId="04ef4784-6591-4f86-a140-f5c3b108582a" providerId="ADAL" clId="{D42492F9-9F0C-4C00-A413-C9ADD152F58A}" dt="2023-04-18T20:42:59.923" v="2100" actId="113"/>
        <pc:sldMkLst>
          <pc:docMk/>
          <pc:sldMk cId="470661657" sldId="785"/>
        </pc:sldMkLst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  <pc:graphicFrameChg chg="modGraphic">
          <ac:chgData name="Gerth Stølting Brodal" userId="04ef4784-6591-4f86-a140-f5c3b108582a" providerId="ADAL" clId="{D42492F9-9F0C-4C00-A413-C9ADD152F58A}" dt="2023-04-16T08:45:47.838" v="1480" actId="6549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2492F9-9F0C-4C00-A413-C9ADD152F58A}" dt="2023-04-18T20:49:16.562" v="2164" actId="5793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D42492F9-9F0C-4C00-A413-C9ADD152F58A}" dt="2023-04-16T08:47:11.747" v="1483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D42492F9-9F0C-4C00-A413-C9ADD152F58A}" dt="2023-04-18T20:51:56.172" v="2249" actId="113"/>
        <pc:sldMkLst>
          <pc:docMk/>
          <pc:sldMk cId="1121050547" sldId="793"/>
        </pc:sldMkLst>
        <pc:graphicFrameChg chg="modGraphic">
          <ac:chgData name="Gerth Stølting Brodal" userId="04ef4784-6591-4f86-a140-f5c3b108582a" providerId="ADAL" clId="{D42492F9-9F0C-4C00-A413-C9ADD152F58A}" dt="2023-04-16T08:48:48.689" v="1484" actId="207"/>
          <ac:graphicFrameMkLst>
            <pc:docMk/>
            <pc:sldMk cId="1121050547" sldId="793"/>
            <ac:graphicFrameMk id="4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D42492F9-9F0C-4C00-A413-C9ADD152F58A}" dt="2023-04-17T06:33:13.295" v="2033" actId="478"/>
          <ac:picMkLst>
            <pc:docMk/>
            <pc:sldMk cId="1121050547" sldId="793"/>
            <ac:picMk id="5" creationId="{FF7BE8F5-66DF-6C84-8431-60CB37B6E3F6}"/>
          </ac:picMkLst>
        </pc:picChg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  <pc:spChg chg="add mod">
          <ac:chgData name="Gerth Stølting Brodal" userId="04ef4784-6591-4f86-a140-f5c3b108582a" providerId="ADAL" clId="{D42492F9-9F0C-4C00-A413-C9ADD152F58A}" dt="2023-04-16T08:52:54.392" v="1611" actId="1036"/>
          <ac:spMkLst>
            <pc:docMk/>
            <pc:sldMk cId="3361084387" sldId="794"/>
            <ac:spMk id="5" creationId="{936A2807-631B-0640-32B8-94472DC6366E}"/>
          </ac:spMkLst>
        </pc:spChg>
        <pc:graphicFrameChg chg="mod">
          <ac:chgData name="Gerth Stølting Brodal" userId="04ef4784-6591-4f86-a140-f5c3b108582a" providerId="ADAL" clId="{D42492F9-9F0C-4C00-A413-C9ADD152F58A}" dt="2023-04-16T08:52:44.294" v="1599" actId="1036"/>
          <ac:graphicFrameMkLst>
            <pc:docMk/>
            <pc:sldMk cId="3361084387" sldId="794"/>
            <ac:graphicFrameMk id="4" creationId="{00000000-0000-0000-0000-000000000000}"/>
          </ac:graphicFrameMkLst>
        </pc:graphicFrameChg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  <pc:spChg chg="add mod">
          <ac:chgData name="Gerth Stølting Brodal" userId="04ef4784-6591-4f86-a140-f5c3b108582a" providerId="ADAL" clId="{D42492F9-9F0C-4C00-A413-C9ADD152F58A}" dt="2023-04-16T08:56:15.139" v="1762"/>
          <ac:spMkLst>
            <pc:docMk/>
            <pc:sldMk cId="2125248726" sldId="795"/>
            <ac:spMk id="3" creationId="{92CCF01C-3B77-FB18-E6F3-EEC7E36E1A83}"/>
          </ac:spMkLst>
        </pc:spChg>
      </pc:sldChg>
      <pc:sldChg chg="addSp modSp mod modNotesTx">
        <pc:chgData name="Gerth Stølting Brodal" userId="04ef4784-6591-4f86-a140-f5c3b108582a" providerId="ADAL" clId="{D42492F9-9F0C-4C00-A413-C9ADD152F58A}" dt="2023-04-19T11:43:36.229" v="2485" actId="20577"/>
        <pc:sldMkLst>
          <pc:docMk/>
          <pc:sldMk cId="3752852980" sldId="798"/>
        </pc:sldMkLst>
        <pc:spChg chg="add mod">
          <ac:chgData name="Gerth Stølting Brodal" userId="04ef4784-6591-4f86-a140-f5c3b108582a" providerId="ADAL" clId="{D42492F9-9F0C-4C00-A413-C9ADD152F58A}" dt="2023-04-16T09:15:37.795" v="2012" actId="20577"/>
          <ac:spMkLst>
            <pc:docMk/>
            <pc:sldMk cId="3752852980" sldId="798"/>
            <ac:spMk id="6" creationId="{906FD70E-611B-C398-9DA3-D666A942E3AB}"/>
          </ac:spMkLst>
        </pc:spChg>
        <pc:graphicFrameChg chg="mod modGraphic">
          <ac:chgData name="Gerth Stølting Brodal" userId="04ef4784-6591-4f86-a140-f5c3b108582a" providerId="ADAL" clId="{D42492F9-9F0C-4C00-A413-C9ADD152F58A}" dt="2023-04-19T11:42:18.698" v="2481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D42492F9-9F0C-4C00-A413-C9ADD152F58A}" dt="2023-04-16T09:15:34.681" v="2011" actId="1076"/>
          <ac:picMkLst>
            <pc:docMk/>
            <pc:sldMk cId="3752852980" sldId="798"/>
            <ac:picMk id="5" creationId="{1D382B19-9670-0A5B-34D4-4E12ED8911DC}"/>
          </ac:picMkLst>
        </pc:picChg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  <pc:graphicFrameChg chg="mod">
          <ac:chgData name="Gerth Stølting Brodal" userId="04ef4784-6591-4f86-a140-f5c3b108582a" providerId="ADAL" clId="{D42492F9-9F0C-4C00-A413-C9ADD152F58A}" dt="2023-04-16T09:19:42.129" v="2024" actId="1076"/>
          <ac:graphicFrameMkLst>
            <pc:docMk/>
            <pc:sldMk cId="2357954353" sldId="79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9:19:19.133" v="2023" actId="1076"/>
          <ac:graphicFrameMkLst>
            <pc:docMk/>
            <pc:sldMk cId="2357954353" sldId="799"/>
            <ac:graphicFrameMk id="8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  <pc:spChg chg="mod">
          <ac:chgData name="Gerth Stølting Brodal" userId="04ef4784-6591-4f86-a140-f5c3b108582a" providerId="ADAL" clId="{D42492F9-9F0C-4C00-A413-C9ADD152F58A}" dt="2023-04-16T08:01:36.308" v="1031" actId="20577"/>
          <ac:spMkLst>
            <pc:docMk/>
            <pc:sldMk cId="4262509072" sldId="800"/>
            <ac:spMk id="15" creationId="{00000000-0000-0000-0000-000000000000}"/>
          </ac:spMkLst>
        </pc:spChg>
      </pc:sldChg>
      <pc:sldChg chg="addSp delSp modSp new mod modNotesTx">
        <pc:chgData name="Gerth Stølting Brodal" userId="04ef4784-6591-4f86-a140-f5c3b108582a" providerId="ADAL" clId="{D42492F9-9F0C-4C00-A413-C9ADD152F58A}" dt="2023-04-27T16:21:25.184" v="2738" actId="6549"/>
        <pc:sldMkLst>
          <pc:docMk/>
          <pc:sldMk cId="3533997958" sldId="802"/>
        </pc:sldMkLst>
        <pc:spChg chg="mod">
          <ac:chgData name="Gerth Stølting Brodal" userId="04ef4784-6591-4f86-a140-f5c3b108582a" providerId="ADAL" clId="{D42492F9-9F0C-4C00-A413-C9ADD152F58A}" dt="2023-04-10T11:53:46.171" v="738" actId="14100"/>
          <ac:spMkLst>
            <pc:docMk/>
            <pc:sldMk cId="3533997958" sldId="802"/>
            <ac:spMk id="2" creationId="{B820491B-72BA-CDFD-9002-D0AAE9D0F05F}"/>
          </ac:spMkLst>
        </pc:spChg>
        <pc:spChg chg="mod">
          <ac:chgData name="Gerth Stølting Brodal" userId="04ef4784-6591-4f86-a140-f5c3b108582a" providerId="ADAL" clId="{D42492F9-9F0C-4C00-A413-C9ADD152F58A}" dt="2023-04-10T12:31:14.326" v="878" actId="1037"/>
          <ac:spMkLst>
            <pc:docMk/>
            <pc:sldMk cId="3533997958" sldId="802"/>
            <ac:spMk id="3" creationId="{2091BD0F-6025-7088-2C6D-F3D110B0CEC2}"/>
          </ac:spMkLst>
        </pc:spChg>
        <pc:spChg chg="add del">
          <ac:chgData name="Gerth Stølting Brodal" userId="04ef4784-6591-4f86-a140-f5c3b108582a" providerId="ADAL" clId="{D42492F9-9F0C-4C00-A413-C9ADD152F58A}" dt="2023-04-10T10:48:11.056" v="2" actId="22"/>
          <ac:spMkLst>
            <pc:docMk/>
            <pc:sldMk cId="3533997958" sldId="802"/>
            <ac:spMk id="5" creationId="{CF03EB03-EDCB-CE2C-AAED-A9A6E895ADF9}"/>
          </ac:spMkLst>
        </pc:spChg>
        <pc:spChg chg="add mod">
          <ac:chgData name="Gerth Stølting Brodal" userId="04ef4784-6591-4f86-a140-f5c3b108582a" providerId="ADAL" clId="{D42492F9-9F0C-4C00-A413-C9ADD152F58A}" dt="2023-04-10T12:26:20.173" v="869" actId="14100"/>
          <ac:spMkLst>
            <pc:docMk/>
            <pc:sldMk cId="3533997958" sldId="802"/>
            <ac:spMk id="8" creationId="{BF9B9ECB-D779-D139-ACE1-1DF1A3FDFE00}"/>
          </ac:spMkLst>
        </pc:spChg>
        <pc:spChg chg="mod ord topLvl">
          <ac:chgData name="Gerth Stølting Brodal" userId="04ef4784-6591-4f86-a140-f5c3b108582a" providerId="ADAL" clId="{D42492F9-9F0C-4C00-A413-C9ADD152F58A}" dt="2023-04-10T12:33:25.834" v="887" actId="166"/>
          <ac:spMkLst>
            <pc:docMk/>
            <pc:sldMk cId="3533997958" sldId="802"/>
            <ac:spMk id="13" creationId="{DB01946D-D27F-6A7A-0D52-01295BA1DABD}"/>
          </ac:spMkLst>
        </pc:spChg>
        <pc:spChg chg="add mod">
          <ac:chgData name="Gerth Stølting Brodal" userId="04ef4784-6591-4f86-a140-f5c3b108582a" providerId="ADAL" clId="{D42492F9-9F0C-4C00-A413-C9ADD152F58A}" dt="2023-04-10T12:20:15.572" v="867" actId="14100"/>
          <ac:spMkLst>
            <pc:docMk/>
            <pc:sldMk cId="3533997958" sldId="802"/>
            <ac:spMk id="26" creationId="{F9AEF6FF-9E68-4748-909B-AF3227784463}"/>
          </ac:spMkLst>
        </pc:spChg>
        <pc:spChg chg="add mod topLvl">
          <ac:chgData name="Gerth Stølting Brodal" userId="04ef4784-6591-4f86-a140-f5c3b108582a" providerId="ADAL" clId="{D42492F9-9F0C-4C00-A413-C9ADD152F58A}" dt="2023-04-10T12:33:48.301" v="892" actId="1036"/>
          <ac:spMkLst>
            <pc:docMk/>
            <pc:sldMk cId="3533997958" sldId="802"/>
            <ac:spMk id="27" creationId="{C9C7C5A9-27F4-C293-4C4D-D4A7879C7476}"/>
          </ac:spMkLst>
        </pc:spChg>
        <pc:grpChg chg="add del mod">
          <ac:chgData name="Gerth Stølting Brodal" userId="04ef4784-6591-4f86-a140-f5c3b108582a" providerId="ADAL" clId="{D42492F9-9F0C-4C00-A413-C9ADD152F58A}" dt="2023-04-10T12:32:28.587" v="880" actId="165"/>
          <ac:grpSpMkLst>
            <pc:docMk/>
            <pc:sldMk cId="3533997958" sldId="802"/>
            <ac:grpSpMk id="9" creationId="{8CC19ECE-841A-E22B-D7F9-0B31AB5E5B27}"/>
          </ac:grpSpMkLst>
        </pc:grpChg>
        <pc:grpChg chg="add del mod ord">
          <ac:chgData name="Gerth Stølting Brodal" userId="04ef4784-6591-4f86-a140-f5c3b108582a" providerId="ADAL" clId="{D42492F9-9F0C-4C00-A413-C9ADD152F58A}" dt="2023-04-10T12:33:11.068" v="885" actId="165"/>
          <ac:grpSpMkLst>
            <pc:docMk/>
            <pc:sldMk cId="3533997958" sldId="802"/>
            <ac:grpSpMk id="28" creationId="{D4D146D2-6D2A-28AF-AF28-B115E5EE27C3}"/>
          </ac:grpSpMkLst>
        </pc:grpChg>
        <pc:graphicFrameChg chg="add mod modGraphic">
          <ac:chgData name="Gerth Stølting Brodal" userId="04ef4784-6591-4f86-a140-f5c3b108582a" providerId="ADAL" clId="{D42492F9-9F0C-4C00-A413-C9ADD152F58A}" dt="2023-04-16T08:37:48.215" v="1311" actId="207"/>
          <ac:graphicFrameMkLst>
            <pc:docMk/>
            <pc:sldMk cId="3533997958" sldId="802"/>
            <ac:graphicFrameMk id="6" creationId="{742EE9F5-C111-723C-E4E0-65611ABA84FF}"/>
          </ac:graphicFrameMkLst>
        </pc:graphicFrameChg>
        <pc:cxnChg chg="mod topLvl">
          <ac:chgData name="Gerth Stølting Brodal" userId="04ef4784-6591-4f86-a140-f5c3b108582a" providerId="ADAL" clId="{D42492F9-9F0C-4C00-A413-C9ADD152F58A}" dt="2023-04-10T12:33:11.068" v="885" actId="165"/>
          <ac:cxnSpMkLst>
            <pc:docMk/>
            <pc:sldMk cId="3533997958" sldId="802"/>
            <ac:cxnSpMk id="10" creationId="{DA53FA89-5FD7-23F9-743B-DD5245CA8AF7}"/>
          </ac:cxnSpMkLst>
        </pc:cxnChg>
        <pc:cxnChg chg="del mod">
          <ac:chgData name="Gerth Stølting Brodal" userId="04ef4784-6591-4f86-a140-f5c3b108582a" providerId="ADAL" clId="{D42492F9-9F0C-4C00-A413-C9ADD152F58A}" dt="2023-04-10T11:23:29.179" v="397" actId="478"/>
          <ac:cxnSpMkLst>
            <pc:docMk/>
            <pc:sldMk cId="3533997958" sldId="802"/>
            <ac:cxnSpMk id="11" creationId="{0968848B-C317-3148-B2F4-EE1B71423DE5}"/>
          </ac:cxnSpMkLst>
        </pc:cxnChg>
        <pc:cxnChg chg="mod ord topLvl">
          <ac:chgData name="Gerth Stølting Brodal" userId="04ef4784-6591-4f86-a140-f5c3b108582a" providerId="ADAL" clId="{D42492F9-9F0C-4C00-A413-C9ADD152F58A}" dt="2023-04-10T12:40:43.306" v="898" actId="1035"/>
          <ac:cxnSpMkLst>
            <pc:docMk/>
            <pc:sldMk cId="3533997958" sldId="802"/>
            <ac:cxnSpMk id="12" creationId="{D6315816-4F4B-81B0-B96B-5BEBDDF202AD}"/>
          </ac:cxnSpMkLst>
        </pc:cxnChg>
        <pc:cxnChg chg="del mod">
          <ac:chgData name="Gerth Stølting Brodal" userId="04ef4784-6591-4f86-a140-f5c3b108582a" providerId="ADAL" clId="{D42492F9-9F0C-4C00-A413-C9ADD152F58A}" dt="2023-04-10T11:23:26.851" v="396" actId="478"/>
          <ac:cxnSpMkLst>
            <pc:docMk/>
            <pc:sldMk cId="3533997958" sldId="802"/>
            <ac:cxnSpMk id="14" creationId="{D17EC6EB-9B0E-6DE5-618C-694B8F0C6E33}"/>
          </ac:cxnSpMkLst>
        </pc:cxnChg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  <pc:spChg chg="mod">
          <ac:chgData name="Gerth Stølting Brodal" userId="04ef4784-6591-4f86-a140-f5c3b108582a" providerId="ADAL" clId="{D42492F9-9F0C-4C00-A413-C9ADD152F58A}" dt="2023-04-16T08:05:31.323" v="1035" actId="20577"/>
          <ac:spMkLst>
            <pc:docMk/>
            <pc:sldMk cId="313089034" sldId="803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D42492F9-9F0C-4C00-A413-C9ADD152F58A}" dt="2023-04-16T08:05:34.139" v="1036" actId="478"/>
          <ac:spMkLst>
            <pc:docMk/>
            <pc:sldMk cId="313089034" sldId="803"/>
            <ac:spMk id="12" creationId="{00000000-0000-0000-0000-000000000000}"/>
          </ac:spMkLst>
        </pc:spChg>
        <pc:grpChg chg="del">
          <ac:chgData name="Gerth Stølting Brodal" userId="04ef4784-6591-4f86-a140-f5c3b108582a" providerId="ADAL" clId="{D42492F9-9F0C-4C00-A413-C9ADD152F58A}" dt="2023-04-16T08:10:00.831" v="1097" actId="478"/>
          <ac:grpSpMkLst>
            <pc:docMk/>
            <pc:sldMk cId="313089034" sldId="803"/>
            <ac:grpSpMk id="10" creationId="{00000000-0000-0000-0000-000000000000}"/>
          </ac:grpSpMkLst>
        </pc:grpChg>
        <pc:graphicFrameChg chg="add mod">
          <ac:chgData name="Gerth Stølting Brodal" userId="04ef4784-6591-4f86-a140-f5c3b108582a" providerId="ADAL" clId="{D42492F9-9F0C-4C00-A413-C9ADD152F58A}" dt="2023-04-16T08:13:50.647" v="1128"/>
          <ac:graphicFrameMkLst>
            <pc:docMk/>
            <pc:sldMk cId="313089034" sldId="803"/>
            <ac:graphicFrameMk id="3" creationId="{F23874A3-2D7E-2C00-3A95-4FDB95ED50AD}"/>
          </ac:graphicFrameMkLst>
        </pc:graphicFrameChg>
        <pc:graphicFrameChg chg="mod modGraphic">
          <ac:chgData name="Gerth Stølting Brodal" userId="04ef4784-6591-4f86-a140-f5c3b108582a" providerId="ADAL" clId="{D42492F9-9F0C-4C00-A413-C9ADD152F58A}" dt="2023-04-16T08:16:55.745" v="1193" actId="14734"/>
          <ac:graphicFrameMkLst>
            <pc:docMk/>
            <pc:sldMk cId="313089034" sldId="803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D42492F9-9F0C-4C00-A413-C9ADD152F58A}" dt="2023-04-16T08:05:34.139" v="1036" actId="478"/>
          <ac:graphicFrameMkLst>
            <pc:docMk/>
            <pc:sldMk cId="313089034" sldId="803"/>
            <ac:graphicFrameMk id="11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  <pc:spChg chg="del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3" creationId="{573BF443-4064-D859-66B3-EFBCF2505671}"/>
          </ac:spMkLst>
        </pc:spChg>
        <pc:spChg chg="add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5" creationId="{B8373685-09B8-A8BC-3CDF-269DEB50D7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return</a:t>
            </a:r>
            <a:r>
              <a:rPr lang="en-US" dirty="0"/>
              <a:t> has an argument, then this will be given as arguments to the </a:t>
            </a:r>
            <a:r>
              <a:rPr lang="en-US" dirty="0" err="1"/>
              <a:t>StopIteration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squares only </a:t>
            </a:r>
            <a:r>
              <a:rPr lang="en-US"/>
              <a:t>the size </a:t>
            </a:r>
            <a:r>
              <a:rPr lang="en-US" dirty="0"/>
              <a:t>of the list is reported, </a:t>
            </a:r>
            <a:r>
              <a:rPr lang="en-US" dirty="0" err="1"/>
              <a:t>ie</a:t>
            </a:r>
            <a:r>
              <a:rPr lang="en-US" dirty="0"/>
              <a:t>. pointers to the integers – the recursive space for the integers is </a:t>
            </a:r>
            <a:r>
              <a:rPr lang="en-US" b="1" dirty="0"/>
              <a:t>not </a:t>
            </a:r>
            <a:r>
              <a:rPr lang="en-US" dirty="0"/>
              <a:t>reported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</a:t>
            </a:r>
            <a:r>
              <a:rPr lang="en-US" baseline="0"/>
              <a:t>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</a:t>
            </a:r>
            <a:r>
              <a:rPr lang="en-US" baseline="0" dirty="0" err="1"/>
              <a:t>dicitonaries</a:t>
            </a:r>
            <a:r>
              <a:rPr lang="en-US" baseline="0" dirty="0"/>
              <a:t>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“The old sequence iteration protocol” is the term used in the documentation.</a:t>
            </a:r>
          </a:p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</a:p>
          <a:p>
            <a:endParaRPr lang="en-US" dirty="0"/>
          </a:p>
          <a:p>
            <a:r>
              <a:rPr lang="en-US" dirty="0"/>
              <a:t>The class </a:t>
            </a:r>
            <a:r>
              <a:rPr lang="en-US" dirty="0" err="1"/>
              <a:t>xml.etree.ElementTree.Element</a:t>
            </a:r>
            <a:r>
              <a:rPr lang="en-US" dirty="0"/>
              <a:t> (node in an XML document) is </a:t>
            </a:r>
            <a:r>
              <a:rPr lang="en-US" dirty="0" err="1"/>
              <a:t>iterable</a:t>
            </a:r>
            <a:r>
              <a:rPr lang="en-US" dirty="0"/>
              <a:t> by defining __</a:t>
            </a:r>
            <a:r>
              <a:rPr lang="en-US" dirty="0" err="1"/>
              <a:t>getitem</a:t>
            </a:r>
            <a:r>
              <a:rPr lang="en-US" dirty="0"/>
              <a:t>__, that is </a:t>
            </a:r>
            <a:r>
              <a:rPr lang="en-US"/>
              <a:t>list of </a:t>
            </a:r>
            <a:r>
              <a:rPr lang="en-US" dirty="0"/>
              <a:t>the children. It has no __</a:t>
            </a:r>
            <a:r>
              <a:rPr lang="en-US" dirty="0" err="1"/>
              <a:t>iter</a:t>
            </a:r>
            <a:r>
              <a:rPr lang="en-US" dirty="0"/>
              <a:t>__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b="1" dirty="0"/>
              <a:t>generator expressions</a:t>
            </a:r>
            <a:r>
              <a:rPr lang="en-US" dirty="0"/>
              <a:t> and </a:t>
            </a:r>
            <a:r>
              <a:rPr lang="en-US" b="1" dirty="0"/>
              <a:t>generator functions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needed when more parameters, e.g.</a:t>
            </a:r>
          </a:p>
          <a:p>
            <a:r>
              <a:rPr lang="en-US" dirty="0"/>
              <a:t>sum((x**2 for x in range(10)), start=100)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8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yield-express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objects act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96845"/>
              </p:ext>
            </p:extLst>
          </p:nvPr>
        </p:nvGraphicFramePr>
        <p:xfrm>
          <a:off x="1277956" y="1768907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395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28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50795</TotalTime>
  <Words>4367</Words>
  <Application>Microsoft Office PowerPoint</Application>
  <PresentationFormat>Widescreen</PresentationFormat>
  <Paragraphs>624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2023-04-27T16:21:27Z</dcterms:modified>
</cp:coreProperties>
</file>