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618" r:id="rId27"/>
    <p:sldId id="511" r:id="rId28"/>
    <p:sldId id="801" r:id="rId29"/>
    <p:sldId id="798" r:id="rId30"/>
    <p:sldId id="799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92F9-9F0C-4C00-A413-C9ADD152F58A}" v="46" dt="2023-04-16T09:13:59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51" d="100"/>
          <a:sy n="51" d="100"/>
        </p:scale>
        <p:origin x="1272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16T09:19:42.129" v="2024" actId="1076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48:48.689" v="1484" actId="207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">
        <pc:chgData name="Gerth Stølting Brodal" userId="04ef4784-6591-4f86-a140-f5c3b108582a" providerId="ADAL" clId="{D42492F9-9F0C-4C00-A413-C9ADD152F58A}" dt="2023-04-16T09:15:59.285" v="2022" actId="6549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6T09:15:59.285" v="2022" actId="6549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16T08:37:48.215" v="1311" actId="207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8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yield-express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7330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14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50634</TotalTime>
  <Words>4231</Words>
  <Application>Microsoft Office PowerPoint</Application>
  <PresentationFormat>Widescreen</PresentationFormat>
  <Paragraphs>612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2023-04-16T09:19:51Z</dcterms:modified>
</cp:coreProperties>
</file>