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803" r:id="rId9"/>
    <p:sldId id="767" r:id="rId10"/>
    <p:sldId id="786" r:id="rId11"/>
    <p:sldId id="768" r:id="rId12"/>
    <p:sldId id="802" r:id="rId13"/>
    <p:sldId id="765" r:id="rId14"/>
    <p:sldId id="789" r:id="rId15"/>
    <p:sldId id="788" r:id="rId16"/>
    <p:sldId id="785" r:id="rId17"/>
    <p:sldId id="790" r:id="rId18"/>
    <p:sldId id="792" r:id="rId19"/>
    <p:sldId id="791" r:id="rId20"/>
    <p:sldId id="793" r:id="rId21"/>
    <p:sldId id="794" r:id="rId22"/>
    <p:sldId id="795" r:id="rId23"/>
    <p:sldId id="797" r:id="rId24"/>
    <p:sldId id="779" r:id="rId25"/>
    <p:sldId id="780" r:id="rId26"/>
    <p:sldId id="804" r:id="rId27"/>
    <p:sldId id="618" r:id="rId28"/>
    <p:sldId id="511" r:id="rId29"/>
    <p:sldId id="801" r:id="rId30"/>
    <p:sldId id="798" r:id="rId31"/>
    <p:sldId id="799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75499" autoAdjust="0"/>
  </p:normalViewPr>
  <p:slideViewPr>
    <p:cSldViewPr snapToGrid="0">
      <p:cViewPr varScale="1">
        <p:scale>
          <a:sx n="93" d="100"/>
          <a:sy n="93" d="100"/>
        </p:scale>
        <p:origin x="1188" y="6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  <pc:spChg chg="mod">
          <ac:chgData name="Gerth Stølting Brodal" userId="04ef4784-6591-4f86-a140-f5c3b108582a" providerId="ADAL" clId="{8F01AD35-76F1-436A-A724-AA1C8EE65345}" dt="2022-04-06T05:23:58.433" v="112" actId="20577"/>
          <ac:spMkLst>
            <pc:docMk/>
            <pc:sldMk cId="4194574005" sldId="76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  <pc:graphicFrameChg chg="modGraphic">
          <ac:chgData name="Gerth Stølting Brodal" userId="04ef4784-6591-4f86-a140-f5c3b108582a" providerId="ADAL" clId="{8F01AD35-76F1-436A-A724-AA1C8EE65345}" dt="2022-04-06T10:18:01.107" v="241" actId="20577"/>
          <ac:graphicFrameMkLst>
            <pc:docMk/>
            <pc:sldMk cId="1996554883" sldId="779"/>
            <ac:graphicFrameMk id="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8F01AD35-76F1-436A-A724-AA1C8EE65345}" dt="2022-04-06T10:18:32.180" v="246" actId="2161"/>
          <ac:graphicFrameMkLst>
            <pc:docMk/>
            <pc:sldMk cId="1996554883" sldId="77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  <pc:graphicFrameChg chg="modGraphic">
          <ac:chgData name="Gerth Stølting Brodal" userId="04ef4784-6591-4f86-a140-f5c3b108582a" providerId="ADAL" clId="{8F01AD35-76F1-436A-A724-AA1C8EE65345}" dt="2022-04-06T10:20:08.618" v="328" actId="20577"/>
          <ac:graphicFrameMkLst>
            <pc:docMk/>
            <pc:sldMk cId="1764873955" sldId="78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  <pc:spChg chg="mod">
          <ac:chgData name="Gerth Stølting Brodal" userId="04ef4784-6591-4f86-a140-f5c3b108582a" providerId="ADAL" clId="{8F01AD35-76F1-436A-A724-AA1C8EE65345}" dt="2022-04-06T15:26:42.601" v="412" actId="27636"/>
          <ac:spMkLst>
            <pc:docMk/>
            <pc:sldMk cId="3474449255" sldId="790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F01AD35-76F1-436A-A724-AA1C8EE65345}" dt="2022-04-06T15:26:48.171" v="422" actId="1036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  <pc:graphicFrameChg chg="mod modGraphic">
          <ac:chgData name="Gerth Stølting Brodal" userId="04ef4784-6591-4f86-a140-f5c3b108582a" providerId="ADAL" clId="{8F01AD35-76F1-436A-A724-AA1C8EE65345}" dt="2022-04-06T10:05:49.231" v="153" actId="6549"/>
          <ac:graphicFrameMkLst>
            <pc:docMk/>
            <pc:sldMk cId="773748744" sldId="7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8F01AD35-76F1-436A-A724-AA1C8EE65345}" dt="2022-04-06T10:04:18.355" v="124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  <pc:graphicFrameChg chg="mod modGraphic">
          <ac:chgData name="Gerth Stølting Brodal" userId="04ef4784-6591-4f86-a140-f5c3b108582a" providerId="ADAL" clId="{8F01AD35-76F1-436A-A724-AA1C8EE65345}" dt="2022-04-06T10:19:06.874" v="320" actId="20577"/>
          <ac:graphicFrameMkLst>
            <pc:docMk/>
            <pc:sldMk cId="506658253" sldId="79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  <pc:graphicFrameChg chg="modGraphic">
          <ac:chgData name="Gerth Stølting Brodal" userId="04ef4784-6591-4f86-a140-f5c3b108582a" providerId="ADAL" clId="{8F01AD35-76F1-436A-A724-AA1C8EE65345}" dt="2022-04-06T10:30:00.974" v="334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5DA4543F-F583-43DE-937B-D22729584F75}"/>
    <pc:docChg chg="undo custSel modSld">
      <pc:chgData name="Gerth Stølting Brodal" userId="04ef4784-6591-4f86-a140-f5c3b108582a" providerId="ADAL" clId="{5DA4543F-F583-43DE-937B-D22729584F75}" dt="2024-04-25T09:58:42.702" v="216" actId="20577"/>
      <pc:docMkLst>
        <pc:docMk/>
      </pc:docMkLst>
      <pc:sldChg chg="modNotesTx">
        <pc:chgData name="Gerth Stølting Brodal" userId="04ef4784-6591-4f86-a140-f5c3b108582a" providerId="ADAL" clId="{5DA4543F-F583-43DE-937B-D22729584F75}" dt="2024-04-14T18:53:04.967" v="1" actId="20577"/>
        <pc:sldMkLst>
          <pc:docMk/>
          <pc:sldMk cId="298046743" sldId="766"/>
        </pc:sldMkLst>
      </pc:sldChg>
      <pc:sldChg chg="modSp mod">
        <pc:chgData name="Gerth Stølting Brodal" userId="04ef4784-6591-4f86-a140-f5c3b108582a" providerId="ADAL" clId="{5DA4543F-F583-43DE-937B-D22729584F75}" dt="2024-04-14T19:27:24.007" v="3" actId="20577"/>
        <pc:sldMkLst>
          <pc:docMk/>
          <pc:sldMk cId="229453076" sldId="768"/>
        </pc:sldMkLst>
        <pc:spChg chg="mod">
          <ac:chgData name="Gerth Stølting Brodal" userId="04ef4784-6591-4f86-a140-f5c3b108582a" providerId="ADAL" clId="{5DA4543F-F583-43DE-937B-D22729584F75}" dt="2024-04-14T19:27:24.007" v="3" actId="20577"/>
          <ac:spMkLst>
            <pc:docMk/>
            <pc:sldMk cId="229453076" sldId="768"/>
            <ac:spMk id="6" creationId="{00000000-0000-0000-0000-000000000000}"/>
          </ac:spMkLst>
        </pc:spChg>
      </pc:sldChg>
      <pc:sldChg chg="modNotesTx">
        <pc:chgData name="Gerth Stølting Brodal" userId="04ef4784-6591-4f86-a140-f5c3b108582a" providerId="ADAL" clId="{5DA4543F-F583-43DE-937B-D22729584F75}" dt="2024-04-14T20:18:53.022" v="40" actId="20577"/>
        <pc:sldMkLst>
          <pc:docMk/>
          <pc:sldMk cId="2357954353" sldId="799"/>
        </pc:sldMkLst>
      </pc:sldChg>
      <pc:sldChg chg="modNotesTx">
        <pc:chgData name="Gerth Stølting Brodal" userId="04ef4784-6591-4f86-a140-f5c3b108582a" providerId="ADAL" clId="{5DA4543F-F583-43DE-937B-D22729584F75}" dt="2024-04-25T09:58:42.702" v="216" actId="20577"/>
        <pc:sldMkLst>
          <pc:docMk/>
          <pc:sldMk cId="702637341" sldId="804"/>
        </pc:sldMkLst>
      </pc:sldChg>
    </pc:docChg>
  </pc:docChgLst>
  <pc:docChgLst>
    <pc:chgData name="Gerth Stølting Brodal" userId="04ef4784-6591-4f86-a140-f5c3b108582a" providerId="ADAL" clId="{E4089CCC-B90E-46C4-9B2A-F81B79956F50}"/>
    <pc:docChg chg="undo redo custSel addSld delSld modSld">
      <pc:chgData name="Gerth Stølting Brodal" userId="04ef4784-6591-4f86-a140-f5c3b108582a" providerId="ADAL" clId="{E4089CCC-B90E-46C4-9B2A-F81B79956F50}" dt="2023-11-15T17:55:11.226" v="1185" actId="1076"/>
      <pc:docMkLst>
        <pc:docMk/>
      </pc:docMkLst>
      <pc:sldChg chg="addSp modSp mod">
        <pc:chgData name="Gerth Stølting Brodal" userId="04ef4784-6591-4f86-a140-f5c3b108582a" providerId="ADAL" clId="{E4089CCC-B90E-46C4-9B2A-F81B79956F50}" dt="2023-11-15T17:16:57.120" v="121" actId="20577"/>
        <pc:sldMkLst>
          <pc:docMk/>
          <pc:sldMk cId="1764873955" sldId="780"/>
        </pc:sldMkLst>
        <pc:spChg chg="add mod">
          <ac:chgData name="Gerth Stølting Brodal" userId="04ef4784-6591-4f86-a140-f5c3b108582a" providerId="ADAL" clId="{E4089CCC-B90E-46C4-9B2A-F81B79956F50}" dt="2023-11-15T17:16:08.818" v="93" actId="1035"/>
          <ac:spMkLst>
            <pc:docMk/>
            <pc:sldMk cId="1764873955" sldId="780"/>
            <ac:spMk id="14" creationId="{978056D6-C424-74FA-BAE3-5493ACE8134B}"/>
          </ac:spMkLst>
        </pc:spChg>
        <pc:spChg chg="add mod">
          <ac:chgData name="Gerth Stølting Brodal" userId="04ef4784-6591-4f86-a140-f5c3b108582a" providerId="ADAL" clId="{E4089CCC-B90E-46C4-9B2A-F81B79956F50}" dt="2023-11-15T17:16:57.120" v="121" actId="20577"/>
          <ac:spMkLst>
            <pc:docMk/>
            <pc:sldMk cId="1764873955" sldId="780"/>
            <ac:spMk id="22" creationId="{73E98C91-FBF1-9B49-ED97-B99622E55B08}"/>
          </ac:spMkLst>
        </pc:spChg>
        <pc:graphicFrameChg chg="mod">
          <ac:chgData name="Gerth Stølting Brodal" userId="04ef4784-6591-4f86-a140-f5c3b108582a" providerId="ADAL" clId="{E4089CCC-B90E-46C4-9B2A-F81B79956F50}" dt="2023-11-15T17:16:08.818" v="93" actId="1035"/>
          <ac:graphicFrameMkLst>
            <pc:docMk/>
            <pc:sldMk cId="1764873955" sldId="780"/>
            <ac:graphicFrameMk id="4" creationId="{00000000-0000-0000-0000-000000000000}"/>
          </ac:graphicFrameMkLst>
        </pc:graphicFrameChg>
        <pc:cxnChg chg="add mod">
          <ac:chgData name="Gerth Stølting Brodal" userId="04ef4784-6591-4f86-a140-f5c3b108582a" providerId="ADAL" clId="{E4089CCC-B90E-46C4-9B2A-F81B79956F50}" dt="2023-11-15T17:16:08.818" v="93" actId="1035"/>
          <ac:cxnSpMkLst>
            <pc:docMk/>
            <pc:sldMk cId="1764873955" sldId="780"/>
            <ac:cxnSpMk id="18" creationId="{21FE5551-FE05-5632-52BB-F1C98A964A4D}"/>
          </ac:cxnSpMkLst>
        </pc:cxnChg>
      </pc:sldChg>
      <pc:sldChg chg="addSp delSp modSp new mod">
        <pc:chgData name="Gerth Stølting Brodal" userId="04ef4784-6591-4f86-a140-f5c3b108582a" providerId="ADAL" clId="{E4089CCC-B90E-46C4-9B2A-F81B79956F50}" dt="2023-11-15T17:55:11.226" v="1185" actId="1076"/>
        <pc:sldMkLst>
          <pc:docMk/>
          <pc:sldMk cId="702637341" sldId="804"/>
        </pc:sldMkLst>
        <pc:spChg chg="mod">
          <ac:chgData name="Gerth Stølting Brodal" userId="04ef4784-6591-4f86-a140-f5c3b108582a" providerId="ADAL" clId="{E4089CCC-B90E-46C4-9B2A-F81B79956F50}" dt="2023-11-15T17:49:55.016" v="1066" actId="2711"/>
          <ac:spMkLst>
            <pc:docMk/>
            <pc:sldMk cId="702637341" sldId="804"/>
            <ac:spMk id="2" creationId="{A0B84023-3078-C4B5-5312-0AF582E51936}"/>
          </ac:spMkLst>
        </pc:spChg>
        <pc:spChg chg="mod">
          <ac:chgData name="Gerth Stølting Brodal" userId="04ef4784-6591-4f86-a140-f5c3b108582a" providerId="ADAL" clId="{E4089CCC-B90E-46C4-9B2A-F81B79956F50}" dt="2023-11-15T17:52:46.937" v="1169" actId="20577"/>
          <ac:spMkLst>
            <pc:docMk/>
            <pc:sldMk cId="702637341" sldId="804"/>
            <ac:spMk id="3" creationId="{CE40604B-5714-DD09-2AAD-A3CBA8DA447E}"/>
          </ac:spMkLst>
        </pc:spChg>
        <pc:spChg chg="add del">
          <ac:chgData name="Gerth Stølting Brodal" userId="04ef4784-6591-4f86-a140-f5c3b108582a" providerId="ADAL" clId="{E4089CCC-B90E-46C4-9B2A-F81B79956F50}" dt="2023-11-15T17:18:40.929" v="153" actId="22"/>
          <ac:spMkLst>
            <pc:docMk/>
            <pc:sldMk cId="702637341" sldId="804"/>
            <ac:spMk id="5" creationId="{E1D45184-34C5-B7E7-2B2A-B15F8CEADB91}"/>
          </ac:spMkLst>
        </pc:spChg>
        <pc:spChg chg="add mod">
          <ac:chgData name="Gerth Stølting Brodal" userId="04ef4784-6591-4f86-a140-f5c3b108582a" providerId="ADAL" clId="{E4089CCC-B90E-46C4-9B2A-F81B79956F50}" dt="2023-11-15T17:50:55.915" v="1129" actId="113"/>
          <ac:spMkLst>
            <pc:docMk/>
            <pc:sldMk cId="702637341" sldId="804"/>
            <ac:spMk id="10" creationId="{C1C5EE14-69FF-C096-E2FF-B209C461DA84}"/>
          </ac:spMkLst>
        </pc:spChg>
        <pc:spChg chg="add mod">
          <ac:chgData name="Gerth Stølting Brodal" userId="04ef4784-6591-4f86-a140-f5c3b108582a" providerId="ADAL" clId="{E4089CCC-B90E-46C4-9B2A-F81B79956F50}" dt="2023-11-15T17:55:11.226" v="1185" actId="1076"/>
          <ac:spMkLst>
            <pc:docMk/>
            <pc:sldMk cId="702637341" sldId="804"/>
            <ac:spMk id="12" creationId="{6D7AD44B-46D3-C5E3-6C5C-5E22B9C06C68}"/>
          </ac:spMkLst>
        </pc:spChg>
        <pc:graphicFrameChg chg="add mod modGraphic">
          <ac:chgData name="Gerth Stølting Brodal" userId="04ef4784-6591-4f86-a140-f5c3b108582a" providerId="ADAL" clId="{E4089CCC-B90E-46C4-9B2A-F81B79956F50}" dt="2023-11-15T17:51:26.348" v="1131" actId="14734"/>
          <ac:graphicFrameMkLst>
            <pc:docMk/>
            <pc:sldMk cId="702637341" sldId="804"/>
            <ac:graphicFrameMk id="6" creationId="{63D05D8F-E4CE-D2B7-50BA-3357697B4C3E}"/>
          </ac:graphicFrameMkLst>
        </pc:graphicFrameChg>
        <pc:graphicFrameChg chg="add mod modGraphic">
          <ac:chgData name="Gerth Stølting Brodal" userId="04ef4784-6591-4f86-a140-f5c3b108582a" providerId="ADAL" clId="{E4089CCC-B90E-46C4-9B2A-F81B79956F50}" dt="2023-11-15T17:48:48.580" v="1060" actId="1035"/>
          <ac:graphicFrameMkLst>
            <pc:docMk/>
            <pc:sldMk cId="702637341" sldId="804"/>
            <ac:graphicFrameMk id="7" creationId="{79649BBE-6858-C83D-689E-9BF61C41B799}"/>
          </ac:graphicFrameMkLst>
        </pc:graphicFrameChg>
        <pc:cxnChg chg="add mod">
          <ac:chgData name="Gerth Stølting Brodal" userId="04ef4784-6591-4f86-a140-f5c3b108582a" providerId="ADAL" clId="{E4089CCC-B90E-46C4-9B2A-F81B79956F50}" dt="2023-11-15T17:48:48.580" v="1060" actId="1035"/>
          <ac:cxnSpMkLst>
            <pc:docMk/>
            <pc:sldMk cId="702637341" sldId="804"/>
            <ac:cxnSpMk id="8" creationId="{394F8254-3B6B-9066-A3DF-07C5FD9B238B}"/>
          </ac:cxnSpMkLst>
        </pc:cxnChg>
      </pc:sldChg>
      <pc:sldChg chg="new del">
        <pc:chgData name="Gerth Stølting Brodal" userId="04ef4784-6591-4f86-a140-f5c3b108582a" providerId="ADAL" clId="{E4089CCC-B90E-46C4-9B2A-F81B79956F50}" dt="2023-11-15T17:18:11.069" v="124" actId="680"/>
        <pc:sldMkLst>
          <pc:docMk/>
          <pc:sldMk cId="2546384102" sldId="805"/>
        </pc:sldMkLst>
      </pc:sldChg>
    </pc:docChg>
  </pc:docChgLst>
  <pc:docChgLst>
    <pc:chgData name="Gerth Stølting Brodal" userId="04ef4784-6591-4f86-a140-f5c3b108582a" providerId="ADAL" clId="{D42492F9-9F0C-4C00-A413-C9ADD152F58A}"/>
    <pc:docChg chg="undo redo custSel addSld delSld modSld">
      <pc:chgData name="Gerth Stølting Brodal" userId="04ef4784-6591-4f86-a140-f5c3b108582a" providerId="ADAL" clId="{D42492F9-9F0C-4C00-A413-C9ADD152F58A}" dt="2023-04-27T16:21:25.184" v="2738" actId="6549"/>
      <pc:docMkLst>
        <pc:docMk/>
      </pc:docMkLst>
      <pc:sldChg chg="modNotesTx">
        <pc:chgData name="Gerth Stølting Brodal" userId="04ef4784-6591-4f86-a140-f5c3b108582a" providerId="ADAL" clId="{D42492F9-9F0C-4C00-A413-C9ADD152F58A}" dt="2023-04-16T08:01:34.657" v="1029" actId="20577"/>
        <pc:sldMkLst>
          <pc:docMk/>
          <pc:sldMk cId="20486345" sldId="470"/>
        </pc:sldMkLst>
      </pc:sldChg>
      <pc:sldChg chg="modSp mod">
        <pc:chgData name="Gerth Stølting Brodal" userId="04ef4784-6591-4f86-a140-f5c3b108582a" providerId="ADAL" clId="{D42492F9-9F0C-4C00-A413-C9ADD152F58A}" dt="2023-04-16T09:07:21.022" v="1825" actId="14100"/>
        <pc:sldMkLst>
          <pc:docMk/>
          <pc:sldMk cId="529165140" sldId="511"/>
        </pc:sldMkLst>
        <pc:spChg chg="mod">
          <ac:chgData name="Gerth Stølting Brodal" userId="04ef4784-6591-4f86-a140-f5c3b108582a" providerId="ADAL" clId="{D42492F9-9F0C-4C00-A413-C9ADD152F58A}" dt="2023-04-16T09:05:19.620" v="1770" actId="6549"/>
          <ac:spMkLst>
            <pc:docMk/>
            <pc:sldMk cId="529165140" sldId="5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9:07:21.022" v="1825" actId="14100"/>
          <ac:spMkLst>
            <pc:docMk/>
            <pc:sldMk cId="529165140" sldId="511"/>
            <ac:spMk id="3" creationId="{00000000-0000-0000-0000-000000000000}"/>
          </ac:spMkLst>
        </pc:spChg>
      </pc:sldChg>
      <pc:sldChg chg="addSp delSp modSp mod modAnim">
        <pc:chgData name="Gerth Stølting Brodal" userId="04ef4784-6591-4f86-a140-f5c3b108582a" providerId="ADAL" clId="{D42492F9-9F0C-4C00-A413-C9ADD152F58A}" dt="2023-04-16T08:21:42.044" v="1306" actId="1036"/>
        <pc:sldMkLst>
          <pc:docMk/>
          <pc:sldMk cId="2832775796" sldId="783"/>
        </pc:sldMkLst>
        <pc:spChg chg="add del">
          <ac:chgData name="Gerth Stølting Brodal" userId="04ef4784-6591-4f86-a140-f5c3b108582a" providerId="ADAL" clId="{D42492F9-9F0C-4C00-A413-C9ADD152F58A}" dt="2023-04-16T08:18:38.224" v="1236" actId="22"/>
          <ac:spMkLst>
            <pc:docMk/>
            <pc:sldMk cId="2832775796" sldId="783"/>
            <ac:spMk id="7" creationId="{D72A7519-84B6-9033-84A8-26BFB1032721}"/>
          </ac:spMkLst>
        </pc:spChg>
        <pc:spChg chg="mod">
          <ac:chgData name="Gerth Stølting Brodal" userId="04ef4784-6591-4f86-a140-f5c3b108582a" providerId="ADAL" clId="{D42492F9-9F0C-4C00-A413-C9ADD152F58A}" dt="2023-04-16T08:18:22.128" v="1211" actId="1035"/>
          <ac:spMkLst>
            <pc:docMk/>
            <pc:sldMk cId="2832775796" sldId="783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8:21:42.044" v="1306" actId="1036"/>
          <ac:spMkLst>
            <pc:docMk/>
            <pc:sldMk cId="2832775796" sldId="783"/>
            <ac:spMk id="13" creationId="{AA4C9A04-140C-D580-AD21-8A49899858D6}"/>
          </ac:spMkLst>
        </pc:spChg>
        <pc:grpChg chg="add mod">
          <ac:chgData name="Gerth Stølting Brodal" userId="04ef4784-6591-4f86-a140-f5c3b108582a" providerId="ADAL" clId="{D42492F9-9F0C-4C00-A413-C9ADD152F58A}" dt="2023-04-16T08:18:46.376" v="1240" actId="1076"/>
          <ac:grpSpMkLst>
            <pc:docMk/>
            <pc:sldMk cId="2832775796" sldId="783"/>
            <ac:grpSpMk id="8" creationId="{E3053079-479A-85CC-6EEB-FBE23A979696}"/>
          </ac:grpSpMkLst>
        </pc:grpChg>
        <pc:grpChg chg="mod">
          <ac:chgData name="Gerth Stølting Brodal" userId="04ef4784-6591-4f86-a140-f5c3b108582a" providerId="ADAL" clId="{D42492F9-9F0C-4C00-A413-C9ADD152F58A}" dt="2023-04-16T08:18:22.128" v="1211" actId="1035"/>
          <ac:grpSpMkLst>
            <pc:docMk/>
            <pc:sldMk cId="2832775796" sldId="783"/>
            <ac:grpSpMk id="10" creationId="{00000000-0000-0000-0000-000000000000}"/>
          </ac:grpSpMkLst>
        </pc:grpChg>
        <pc:graphicFrameChg chg="mod modGraphic">
          <ac:chgData name="Gerth Stølting Brodal" userId="04ef4784-6591-4f86-a140-f5c3b108582a" providerId="ADAL" clId="{D42492F9-9F0C-4C00-A413-C9ADD152F58A}" dt="2023-04-16T08:20:41.462" v="1296" actId="207"/>
          <ac:graphicFrameMkLst>
            <pc:docMk/>
            <pc:sldMk cId="2832775796" sldId="783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8:18:22.128" v="1211" actId="1035"/>
          <ac:graphicFrameMkLst>
            <pc:docMk/>
            <pc:sldMk cId="2832775796" sldId="783"/>
            <ac:graphicFrameMk id="11" creationId="{00000000-0000-0000-0000-000000000000}"/>
          </ac:graphicFrameMkLst>
        </pc:graphicFrameChg>
        <pc:cxnChg chg="mod">
          <ac:chgData name="Gerth Stølting Brodal" userId="04ef4784-6591-4f86-a140-f5c3b108582a" providerId="ADAL" clId="{D42492F9-9F0C-4C00-A413-C9ADD152F58A}" dt="2023-04-16T08:20:57.038" v="1297" actId="1076"/>
          <ac:cxnSpMkLst>
            <pc:docMk/>
            <pc:sldMk cId="2832775796" sldId="783"/>
            <ac:cxnSpMk id="9" creationId="{32F0C4F0-2046-10AE-3F62-81662588B213}"/>
          </ac:cxnSpMkLst>
        </pc:cxnChg>
      </pc:sldChg>
      <pc:sldChg chg="modNotesTx">
        <pc:chgData name="Gerth Stølting Brodal" userId="04ef4784-6591-4f86-a140-f5c3b108582a" providerId="ADAL" clId="{D42492F9-9F0C-4C00-A413-C9ADD152F58A}" dt="2023-04-18T20:42:59.923" v="2100" actId="113"/>
        <pc:sldMkLst>
          <pc:docMk/>
          <pc:sldMk cId="470661657" sldId="785"/>
        </pc:sldMkLst>
      </pc:sldChg>
      <pc:sldChg chg="modSp mod modNotesTx">
        <pc:chgData name="Gerth Stølting Brodal" userId="04ef4784-6591-4f86-a140-f5c3b108582a" providerId="ADAL" clId="{D42492F9-9F0C-4C00-A413-C9ADD152F58A}" dt="2023-04-16T08:45:47.838" v="1480" actId="6549"/>
        <pc:sldMkLst>
          <pc:docMk/>
          <pc:sldMk cId="3474449255" sldId="790"/>
        </pc:sldMkLst>
        <pc:graphicFrameChg chg="modGraphic">
          <ac:chgData name="Gerth Stølting Brodal" userId="04ef4784-6591-4f86-a140-f5c3b108582a" providerId="ADAL" clId="{D42492F9-9F0C-4C00-A413-C9ADD152F58A}" dt="2023-04-16T08:45:47.838" v="1480" actId="6549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2492F9-9F0C-4C00-A413-C9ADD152F58A}" dt="2023-04-18T20:49:16.562" v="2164" actId="5793"/>
        <pc:sldMkLst>
          <pc:docMk/>
          <pc:sldMk cId="773748744" sldId="791"/>
        </pc:sldMkLst>
      </pc:sldChg>
      <pc:sldChg chg="modSp mod">
        <pc:chgData name="Gerth Stølting Brodal" userId="04ef4784-6591-4f86-a140-f5c3b108582a" providerId="ADAL" clId="{D42492F9-9F0C-4C00-A413-C9ADD152F58A}" dt="2023-04-16T08:47:11.747" v="1483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D42492F9-9F0C-4C00-A413-C9ADD152F58A}" dt="2023-04-16T08:47:11.747" v="1483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D42492F9-9F0C-4C00-A413-C9ADD152F58A}" dt="2023-04-18T20:51:56.172" v="2249" actId="113"/>
        <pc:sldMkLst>
          <pc:docMk/>
          <pc:sldMk cId="1121050547" sldId="793"/>
        </pc:sldMkLst>
        <pc:graphicFrameChg chg="modGraphic">
          <ac:chgData name="Gerth Stølting Brodal" userId="04ef4784-6591-4f86-a140-f5c3b108582a" providerId="ADAL" clId="{D42492F9-9F0C-4C00-A413-C9ADD152F58A}" dt="2023-04-16T08:48:48.689" v="1484" actId="207"/>
          <ac:graphicFrameMkLst>
            <pc:docMk/>
            <pc:sldMk cId="1121050547" sldId="793"/>
            <ac:graphicFrameMk id="4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D42492F9-9F0C-4C00-A413-C9ADD152F58A}" dt="2023-04-17T06:33:13.295" v="2033" actId="478"/>
          <ac:picMkLst>
            <pc:docMk/>
            <pc:sldMk cId="1121050547" sldId="793"/>
            <ac:picMk id="5" creationId="{FF7BE8F5-66DF-6C84-8431-60CB37B6E3F6}"/>
          </ac:picMkLst>
        </pc:picChg>
      </pc:sldChg>
      <pc:sldChg chg="addSp modSp mod">
        <pc:chgData name="Gerth Stølting Brodal" userId="04ef4784-6591-4f86-a140-f5c3b108582a" providerId="ADAL" clId="{D42492F9-9F0C-4C00-A413-C9ADD152F58A}" dt="2023-04-16T08:52:54.392" v="1611" actId="1036"/>
        <pc:sldMkLst>
          <pc:docMk/>
          <pc:sldMk cId="3361084387" sldId="794"/>
        </pc:sldMkLst>
        <pc:spChg chg="add mod">
          <ac:chgData name="Gerth Stølting Brodal" userId="04ef4784-6591-4f86-a140-f5c3b108582a" providerId="ADAL" clId="{D42492F9-9F0C-4C00-A413-C9ADD152F58A}" dt="2023-04-16T08:52:54.392" v="1611" actId="1036"/>
          <ac:spMkLst>
            <pc:docMk/>
            <pc:sldMk cId="3361084387" sldId="794"/>
            <ac:spMk id="5" creationId="{936A2807-631B-0640-32B8-94472DC6366E}"/>
          </ac:spMkLst>
        </pc:spChg>
        <pc:graphicFrameChg chg="mod">
          <ac:chgData name="Gerth Stølting Brodal" userId="04ef4784-6591-4f86-a140-f5c3b108582a" providerId="ADAL" clId="{D42492F9-9F0C-4C00-A413-C9ADD152F58A}" dt="2023-04-16T08:52:44.294" v="1599" actId="1036"/>
          <ac:graphicFrameMkLst>
            <pc:docMk/>
            <pc:sldMk cId="3361084387" sldId="794"/>
            <ac:graphicFrameMk id="4" creationId="{00000000-0000-0000-0000-000000000000}"/>
          </ac:graphicFrameMkLst>
        </pc:graphicFrameChg>
      </pc:sldChg>
      <pc:sldChg chg="addSp modSp mod">
        <pc:chgData name="Gerth Stølting Brodal" userId="04ef4784-6591-4f86-a140-f5c3b108582a" providerId="ADAL" clId="{D42492F9-9F0C-4C00-A413-C9ADD152F58A}" dt="2023-04-16T08:56:15.139" v="1762"/>
        <pc:sldMkLst>
          <pc:docMk/>
          <pc:sldMk cId="2125248726" sldId="795"/>
        </pc:sldMkLst>
        <pc:spChg chg="add mod">
          <ac:chgData name="Gerth Stølting Brodal" userId="04ef4784-6591-4f86-a140-f5c3b108582a" providerId="ADAL" clId="{D42492F9-9F0C-4C00-A413-C9ADD152F58A}" dt="2023-04-16T08:56:15.139" v="1762"/>
          <ac:spMkLst>
            <pc:docMk/>
            <pc:sldMk cId="2125248726" sldId="795"/>
            <ac:spMk id="3" creationId="{92CCF01C-3B77-FB18-E6F3-EEC7E36E1A83}"/>
          </ac:spMkLst>
        </pc:spChg>
      </pc:sldChg>
      <pc:sldChg chg="addSp modSp mod modNotesTx">
        <pc:chgData name="Gerth Stølting Brodal" userId="04ef4784-6591-4f86-a140-f5c3b108582a" providerId="ADAL" clId="{D42492F9-9F0C-4C00-A413-C9ADD152F58A}" dt="2023-04-19T11:43:36.229" v="2485" actId="20577"/>
        <pc:sldMkLst>
          <pc:docMk/>
          <pc:sldMk cId="3752852980" sldId="798"/>
        </pc:sldMkLst>
        <pc:spChg chg="add mod">
          <ac:chgData name="Gerth Stølting Brodal" userId="04ef4784-6591-4f86-a140-f5c3b108582a" providerId="ADAL" clId="{D42492F9-9F0C-4C00-A413-C9ADD152F58A}" dt="2023-04-16T09:15:37.795" v="2012" actId="20577"/>
          <ac:spMkLst>
            <pc:docMk/>
            <pc:sldMk cId="3752852980" sldId="798"/>
            <ac:spMk id="6" creationId="{906FD70E-611B-C398-9DA3-D666A942E3AB}"/>
          </ac:spMkLst>
        </pc:spChg>
        <pc:graphicFrameChg chg="mod modGraphic">
          <ac:chgData name="Gerth Stølting Brodal" userId="04ef4784-6591-4f86-a140-f5c3b108582a" providerId="ADAL" clId="{D42492F9-9F0C-4C00-A413-C9ADD152F58A}" dt="2023-04-19T11:42:18.698" v="2481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D42492F9-9F0C-4C00-A413-C9ADD152F58A}" dt="2023-04-16T09:15:34.681" v="2011" actId="1076"/>
          <ac:picMkLst>
            <pc:docMk/>
            <pc:sldMk cId="3752852980" sldId="798"/>
            <ac:picMk id="5" creationId="{1D382B19-9670-0A5B-34D4-4E12ED8911DC}"/>
          </ac:picMkLst>
        </pc:picChg>
      </pc:sldChg>
      <pc:sldChg chg="modSp mod">
        <pc:chgData name="Gerth Stølting Brodal" userId="04ef4784-6591-4f86-a140-f5c3b108582a" providerId="ADAL" clId="{D42492F9-9F0C-4C00-A413-C9ADD152F58A}" dt="2023-04-16T09:19:42.129" v="2024" actId="1076"/>
        <pc:sldMkLst>
          <pc:docMk/>
          <pc:sldMk cId="2357954353" sldId="799"/>
        </pc:sldMkLst>
        <pc:graphicFrameChg chg="mod">
          <ac:chgData name="Gerth Stølting Brodal" userId="04ef4784-6591-4f86-a140-f5c3b108582a" providerId="ADAL" clId="{D42492F9-9F0C-4C00-A413-C9ADD152F58A}" dt="2023-04-16T09:19:42.129" v="2024" actId="1076"/>
          <ac:graphicFrameMkLst>
            <pc:docMk/>
            <pc:sldMk cId="2357954353" sldId="79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9:19:19.133" v="2023" actId="1076"/>
          <ac:graphicFrameMkLst>
            <pc:docMk/>
            <pc:sldMk cId="2357954353" sldId="799"/>
            <ac:graphicFrameMk id="8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2492F9-9F0C-4C00-A413-C9ADD152F58A}" dt="2023-04-16T08:01:36.308" v="1031" actId="20577"/>
        <pc:sldMkLst>
          <pc:docMk/>
          <pc:sldMk cId="4262509072" sldId="800"/>
        </pc:sldMkLst>
        <pc:spChg chg="mod">
          <ac:chgData name="Gerth Stølting Brodal" userId="04ef4784-6591-4f86-a140-f5c3b108582a" providerId="ADAL" clId="{D42492F9-9F0C-4C00-A413-C9ADD152F58A}" dt="2023-04-16T08:01:36.308" v="1031" actId="20577"/>
          <ac:spMkLst>
            <pc:docMk/>
            <pc:sldMk cId="4262509072" sldId="800"/>
            <ac:spMk id="15" creationId="{00000000-0000-0000-0000-000000000000}"/>
          </ac:spMkLst>
        </pc:spChg>
      </pc:sldChg>
      <pc:sldChg chg="addSp delSp modSp new mod modNotesTx">
        <pc:chgData name="Gerth Stølting Brodal" userId="04ef4784-6591-4f86-a140-f5c3b108582a" providerId="ADAL" clId="{D42492F9-9F0C-4C00-A413-C9ADD152F58A}" dt="2023-04-27T16:21:25.184" v="2738" actId="6549"/>
        <pc:sldMkLst>
          <pc:docMk/>
          <pc:sldMk cId="3533997958" sldId="802"/>
        </pc:sldMkLst>
        <pc:spChg chg="mod">
          <ac:chgData name="Gerth Stølting Brodal" userId="04ef4784-6591-4f86-a140-f5c3b108582a" providerId="ADAL" clId="{D42492F9-9F0C-4C00-A413-C9ADD152F58A}" dt="2023-04-10T11:53:46.171" v="738" actId="14100"/>
          <ac:spMkLst>
            <pc:docMk/>
            <pc:sldMk cId="3533997958" sldId="802"/>
            <ac:spMk id="2" creationId="{B820491B-72BA-CDFD-9002-D0AAE9D0F05F}"/>
          </ac:spMkLst>
        </pc:spChg>
        <pc:spChg chg="mod">
          <ac:chgData name="Gerth Stølting Brodal" userId="04ef4784-6591-4f86-a140-f5c3b108582a" providerId="ADAL" clId="{D42492F9-9F0C-4C00-A413-C9ADD152F58A}" dt="2023-04-10T12:31:14.326" v="878" actId="1037"/>
          <ac:spMkLst>
            <pc:docMk/>
            <pc:sldMk cId="3533997958" sldId="802"/>
            <ac:spMk id="3" creationId="{2091BD0F-6025-7088-2C6D-F3D110B0CEC2}"/>
          </ac:spMkLst>
        </pc:spChg>
        <pc:spChg chg="add del">
          <ac:chgData name="Gerth Stølting Brodal" userId="04ef4784-6591-4f86-a140-f5c3b108582a" providerId="ADAL" clId="{D42492F9-9F0C-4C00-A413-C9ADD152F58A}" dt="2023-04-10T10:48:11.056" v="2" actId="22"/>
          <ac:spMkLst>
            <pc:docMk/>
            <pc:sldMk cId="3533997958" sldId="802"/>
            <ac:spMk id="5" creationId="{CF03EB03-EDCB-CE2C-AAED-A9A6E895ADF9}"/>
          </ac:spMkLst>
        </pc:spChg>
        <pc:spChg chg="add mod">
          <ac:chgData name="Gerth Stølting Brodal" userId="04ef4784-6591-4f86-a140-f5c3b108582a" providerId="ADAL" clId="{D42492F9-9F0C-4C00-A413-C9ADD152F58A}" dt="2023-04-10T12:26:20.173" v="869" actId="14100"/>
          <ac:spMkLst>
            <pc:docMk/>
            <pc:sldMk cId="3533997958" sldId="802"/>
            <ac:spMk id="8" creationId="{BF9B9ECB-D779-D139-ACE1-1DF1A3FDFE00}"/>
          </ac:spMkLst>
        </pc:spChg>
        <pc:spChg chg="mod ord topLvl">
          <ac:chgData name="Gerth Stølting Brodal" userId="04ef4784-6591-4f86-a140-f5c3b108582a" providerId="ADAL" clId="{D42492F9-9F0C-4C00-A413-C9ADD152F58A}" dt="2023-04-10T12:33:25.834" v="887" actId="166"/>
          <ac:spMkLst>
            <pc:docMk/>
            <pc:sldMk cId="3533997958" sldId="802"/>
            <ac:spMk id="13" creationId="{DB01946D-D27F-6A7A-0D52-01295BA1DABD}"/>
          </ac:spMkLst>
        </pc:spChg>
        <pc:spChg chg="add mod">
          <ac:chgData name="Gerth Stølting Brodal" userId="04ef4784-6591-4f86-a140-f5c3b108582a" providerId="ADAL" clId="{D42492F9-9F0C-4C00-A413-C9ADD152F58A}" dt="2023-04-10T12:20:15.572" v="867" actId="14100"/>
          <ac:spMkLst>
            <pc:docMk/>
            <pc:sldMk cId="3533997958" sldId="802"/>
            <ac:spMk id="26" creationId="{F9AEF6FF-9E68-4748-909B-AF3227784463}"/>
          </ac:spMkLst>
        </pc:spChg>
        <pc:spChg chg="add mod topLvl">
          <ac:chgData name="Gerth Stølting Brodal" userId="04ef4784-6591-4f86-a140-f5c3b108582a" providerId="ADAL" clId="{D42492F9-9F0C-4C00-A413-C9ADD152F58A}" dt="2023-04-10T12:33:48.301" v="892" actId="1036"/>
          <ac:spMkLst>
            <pc:docMk/>
            <pc:sldMk cId="3533997958" sldId="802"/>
            <ac:spMk id="27" creationId="{C9C7C5A9-27F4-C293-4C4D-D4A7879C7476}"/>
          </ac:spMkLst>
        </pc:spChg>
        <pc:grpChg chg="add del mod">
          <ac:chgData name="Gerth Stølting Brodal" userId="04ef4784-6591-4f86-a140-f5c3b108582a" providerId="ADAL" clId="{D42492F9-9F0C-4C00-A413-C9ADD152F58A}" dt="2023-04-10T12:32:28.587" v="880" actId="165"/>
          <ac:grpSpMkLst>
            <pc:docMk/>
            <pc:sldMk cId="3533997958" sldId="802"/>
            <ac:grpSpMk id="9" creationId="{8CC19ECE-841A-E22B-D7F9-0B31AB5E5B27}"/>
          </ac:grpSpMkLst>
        </pc:grpChg>
        <pc:grpChg chg="add del mod ord">
          <ac:chgData name="Gerth Stølting Brodal" userId="04ef4784-6591-4f86-a140-f5c3b108582a" providerId="ADAL" clId="{D42492F9-9F0C-4C00-A413-C9ADD152F58A}" dt="2023-04-10T12:33:11.068" v="885" actId="165"/>
          <ac:grpSpMkLst>
            <pc:docMk/>
            <pc:sldMk cId="3533997958" sldId="802"/>
            <ac:grpSpMk id="28" creationId="{D4D146D2-6D2A-28AF-AF28-B115E5EE27C3}"/>
          </ac:grpSpMkLst>
        </pc:grpChg>
        <pc:graphicFrameChg chg="add mod modGraphic">
          <ac:chgData name="Gerth Stølting Brodal" userId="04ef4784-6591-4f86-a140-f5c3b108582a" providerId="ADAL" clId="{D42492F9-9F0C-4C00-A413-C9ADD152F58A}" dt="2023-04-16T08:37:48.215" v="1311" actId="207"/>
          <ac:graphicFrameMkLst>
            <pc:docMk/>
            <pc:sldMk cId="3533997958" sldId="802"/>
            <ac:graphicFrameMk id="6" creationId="{742EE9F5-C111-723C-E4E0-65611ABA84FF}"/>
          </ac:graphicFrameMkLst>
        </pc:graphicFrameChg>
        <pc:cxnChg chg="mod topLvl">
          <ac:chgData name="Gerth Stølting Brodal" userId="04ef4784-6591-4f86-a140-f5c3b108582a" providerId="ADAL" clId="{D42492F9-9F0C-4C00-A413-C9ADD152F58A}" dt="2023-04-10T12:33:11.068" v="885" actId="165"/>
          <ac:cxnSpMkLst>
            <pc:docMk/>
            <pc:sldMk cId="3533997958" sldId="802"/>
            <ac:cxnSpMk id="10" creationId="{DA53FA89-5FD7-23F9-743B-DD5245CA8AF7}"/>
          </ac:cxnSpMkLst>
        </pc:cxnChg>
        <pc:cxnChg chg="del mod">
          <ac:chgData name="Gerth Stølting Brodal" userId="04ef4784-6591-4f86-a140-f5c3b108582a" providerId="ADAL" clId="{D42492F9-9F0C-4C00-A413-C9ADD152F58A}" dt="2023-04-10T11:23:29.179" v="397" actId="478"/>
          <ac:cxnSpMkLst>
            <pc:docMk/>
            <pc:sldMk cId="3533997958" sldId="802"/>
            <ac:cxnSpMk id="11" creationId="{0968848B-C317-3148-B2F4-EE1B71423DE5}"/>
          </ac:cxnSpMkLst>
        </pc:cxnChg>
        <pc:cxnChg chg="mod ord topLvl">
          <ac:chgData name="Gerth Stølting Brodal" userId="04ef4784-6591-4f86-a140-f5c3b108582a" providerId="ADAL" clId="{D42492F9-9F0C-4C00-A413-C9ADD152F58A}" dt="2023-04-10T12:40:43.306" v="898" actId="1035"/>
          <ac:cxnSpMkLst>
            <pc:docMk/>
            <pc:sldMk cId="3533997958" sldId="802"/>
            <ac:cxnSpMk id="12" creationId="{D6315816-4F4B-81B0-B96B-5BEBDDF202AD}"/>
          </ac:cxnSpMkLst>
        </pc:cxnChg>
        <pc:cxnChg chg="del mod">
          <ac:chgData name="Gerth Stølting Brodal" userId="04ef4784-6591-4f86-a140-f5c3b108582a" providerId="ADAL" clId="{D42492F9-9F0C-4C00-A413-C9ADD152F58A}" dt="2023-04-10T11:23:26.851" v="396" actId="478"/>
          <ac:cxnSpMkLst>
            <pc:docMk/>
            <pc:sldMk cId="3533997958" sldId="802"/>
            <ac:cxnSpMk id="14" creationId="{D17EC6EB-9B0E-6DE5-618C-694B8F0C6E33}"/>
          </ac:cxnSpMkLst>
        </pc:cxnChg>
      </pc:sldChg>
      <pc:sldChg chg="addSp delSp modSp add mod delAnim">
        <pc:chgData name="Gerth Stølting Brodal" userId="04ef4784-6591-4f86-a140-f5c3b108582a" providerId="ADAL" clId="{D42492F9-9F0C-4C00-A413-C9ADD152F58A}" dt="2023-04-16T08:16:55.745" v="1193" actId="14734"/>
        <pc:sldMkLst>
          <pc:docMk/>
          <pc:sldMk cId="313089034" sldId="803"/>
        </pc:sldMkLst>
        <pc:spChg chg="mod">
          <ac:chgData name="Gerth Stølting Brodal" userId="04ef4784-6591-4f86-a140-f5c3b108582a" providerId="ADAL" clId="{D42492F9-9F0C-4C00-A413-C9ADD152F58A}" dt="2023-04-16T08:05:31.323" v="1035" actId="20577"/>
          <ac:spMkLst>
            <pc:docMk/>
            <pc:sldMk cId="313089034" sldId="803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D42492F9-9F0C-4C00-A413-C9ADD152F58A}" dt="2023-04-16T08:05:34.139" v="1036" actId="478"/>
          <ac:spMkLst>
            <pc:docMk/>
            <pc:sldMk cId="313089034" sldId="803"/>
            <ac:spMk id="12" creationId="{00000000-0000-0000-0000-000000000000}"/>
          </ac:spMkLst>
        </pc:spChg>
        <pc:grpChg chg="del">
          <ac:chgData name="Gerth Stølting Brodal" userId="04ef4784-6591-4f86-a140-f5c3b108582a" providerId="ADAL" clId="{D42492F9-9F0C-4C00-A413-C9ADD152F58A}" dt="2023-04-16T08:10:00.831" v="1097" actId="478"/>
          <ac:grpSpMkLst>
            <pc:docMk/>
            <pc:sldMk cId="313089034" sldId="803"/>
            <ac:grpSpMk id="10" creationId="{00000000-0000-0000-0000-000000000000}"/>
          </ac:grpSpMkLst>
        </pc:grpChg>
        <pc:graphicFrameChg chg="add mod">
          <ac:chgData name="Gerth Stølting Brodal" userId="04ef4784-6591-4f86-a140-f5c3b108582a" providerId="ADAL" clId="{D42492F9-9F0C-4C00-A413-C9ADD152F58A}" dt="2023-04-16T08:13:50.647" v="1128"/>
          <ac:graphicFrameMkLst>
            <pc:docMk/>
            <pc:sldMk cId="313089034" sldId="803"/>
            <ac:graphicFrameMk id="3" creationId="{F23874A3-2D7E-2C00-3A95-4FDB95ED50AD}"/>
          </ac:graphicFrameMkLst>
        </pc:graphicFrameChg>
        <pc:graphicFrameChg chg="mod modGraphic">
          <ac:chgData name="Gerth Stølting Brodal" userId="04ef4784-6591-4f86-a140-f5c3b108582a" providerId="ADAL" clId="{D42492F9-9F0C-4C00-A413-C9ADD152F58A}" dt="2023-04-16T08:16:55.745" v="1193" actId="14734"/>
          <ac:graphicFrameMkLst>
            <pc:docMk/>
            <pc:sldMk cId="313089034" sldId="803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D42492F9-9F0C-4C00-A413-C9ADD152F58A}" dt="2023-04-16T08:05:34.139" v="1036" actId="478"/>
          <ac:graphicFrameMkLst>
            <pc:docMk/>
            <pc:sldMk cId="313089034" sldId="803"/>
            <ac:graphicFrameMk id="11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D42492F9-9F0C-4C00-A413-C9ADD152F58A}" dt="2023-04-16T08:54:09.791" v="1616" actId="47"/>
        <pc:sldMkLst>
          <pc:docMk/>
          <pc:sldMk cId="3977241350" sldId="804"/>
        </pc:sldMkLst>
        <pc:spChg chg="del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3" creationId="{573BF443-4064-D859-66B3-EFBCF2505671}"/>
          </ac:spMkLst>
        </pc:spChg>
        <pc:spChg chg="add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5" creationId="{B8373685-09B8-A8BC-3CDF-269DEB50D7C6}"/>
          </ac:spMkLst>
        </pc:spChg>
      </pc:sldChg>
    </pc:docChg>
  </pc:docChgLst>
  <pc:docChgLst>
    <pc:chgData name="Gerth Stølting Brodal" userId="04ef4784-6591-4f86-a140-f5c3b108582a" providerId="ADAL" clId="{5904BCDA-7CE5-4474-A38E-00816E83B8C4}"/>
    <pc:docChg chg="custSel modSld">
      <pc:chgData name="Gerth Stølting Brodal" userId="04ef4784-6591-4f86-a140-f5c3b108582a" providerId="ADAL" clId="{5904BCDA-7CE5-4474-A38E-00816E83B8C4}" dt="2023-10-02T12:38:49.649" v="112" actId="313"/>
      <pc:docMkLst>
        <pc:docMk/>
      </pc:docMkLst>
      <pc:sldChg chg="modNotesTx">
        <pc:chgData name="Gerth Stølting Brodal" userId="04ef4784-6591-4f86-a140-f5c3b108582a" providerId="ADAL" clId="{5904BCDA-7CE5-4474-A38E-00816E83B8C4}" dt="2023-10-02T12:38:49.649" v="112" actId="313"/>
        <pc:sldMkLst>
          <pc:docMk/>
          <pc:sldMk cId="1764873955" sldId="7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internal workings of </a:t>
            </a:r>
            <a:r>
              <a:rPr lang="en-US"/>
              <a:t>a Python for-loop.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return</a:t>
            </a:r>
            <a:r>
              <a:rPr lang="en-US" dirty="0"/>
              <a:t> has an argument, then this will be given as arguments to the </a:t>
            </a:r>
            <a:r>
              <a:rPr lang="en-US" dirty="0" err="1"/>
              <a:t>StopIteration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</a:p>
          <a:p>
            <a:endParaRPr lang="en-US" b="0" baseline="0" dirty="0"/>
          </a:p>
          <a:p>
            <a:r>
              <a:rPr lang="en-US" b="0" baseline="0" dirty="0"/>
              <a:t>“yield from G” does not improve performance over “for x in G: yield x”</a:t>
            </a:r>
          </a:p>
          <a:p>
            <a:r>
              <a:rPr lang="en-US" b="0" baseline="0" dirty="0"/>
              <a:t>See code: yield_recursive_performance_comparison.py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3.12 bug: </a:t>
            </a:r>
            <a:r>
              <a:rPr lang="da-DK" dirty="0" err="1"/>
              <a:t>r.close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release </a:t>
            </a:r>
            <a:r>
              <a:rPr lang="da-DK" dirty="0" err="1"/>
              <a:t>resources</a:t>
            </a:r>
            <a:endParaRPr lang="da-DK" dirty="0"/>
          </a:p>
          <a:p>
            <a:r>
              <a:rPr lang="da-DK" dirty="0"/>
              <a:t>https://github.com/python/cpython/issues</a:t>
            </a:r>
            <a:r>
              <a:rPr lang="da-DK"/>
              <a:t>/118272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8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squares only the size of the list is reported, </a:t>
            </a:r>
            <a:r>
              <a:rPr lang="en-US" dirty="0" err="1"/>
              <a:t>ie</a:t>
            </a:r>
            <a:r>
              <a:rPr lang="en-US" dirty="0"/>
              <a:t>. pointers to the integers – the recursive space for the integers is </a:t>
            </a:r>
            <a:r>
              <a:rPr lang="en-US" b="1" dirty="0"/>
              <a:t>not </a:t>
            </a:r>
            <a:r>
              <a:rPr lang="en-US" dirty="0"/>
              <a:t>reported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2024: </a:t>
            </a:r>
            <a:r>
              <a:rPr lang="da-DK" b="1" dirty="0"/>
              <a:t>memory-profiler 0.61.0 is no longer </a:t>
            </a:r>
            <a:r>
              <a:rPr lang="da-DK" b="1" dirty="0" err="1"/>
              <a:t>maintained</a:t>
            </a:r>
            <a:endParaRPr lang="en-US" dirty="0"/>
          </a:p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(dictionaries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“The old sequence iteration protocol” is the term used in the documentation.</a:t>
            </a:r>
          </a:p>
          <a:p>
            <a:r>
              <a:rPr lang="en-US" dirty="0" err="1"/>
              <a:t>IndexError</a:t>
            </a:r>
            <a:r>
              <a:rPr lang="en-US" dirty="0"/>
              <a:t> and </a:t>
            </a:r>
            <a:r>
              <a:rPr lang="en-US" dirty="0" err="1"/>
              <a:t>StopIteration</a:t>
            </a:r>
            <a:r>
              <a:rPr lang="en-US" dirty="0"/>
              <a:t> will both stop iterator </a:t>
            </a:r>
          </a:p>
          <a:p>
            <a:endParaRPr lang="en-US" dirty="0"/>
          </a:p>
          <a:p>
            <a:r>
              <a:rPr lang="en-US" dirty="0"/>
              <a:t>The class </a:t>
            </a:r>
            <a:r>
              <a:rPr lang="en-US" dirty="0" err="1"/>
              <a:t>xml.etree.ElementTree.Element</a:t>
            </a:r>
            <a:r>
              <a:rPr lang="en-US" dirty="0"/>
              <a:t> (node in an XML document) is </a:t>
            </a:r>
            <a:r>
              <a:rPr lang="en-US" dirty="0" err="1"/>
              <a:t>iterable</a:t>
            </a:r>
            <a:r>
              <a:rPr lang="en-US" dirty="0"/>
              <a:t> by defining __</a:t>
            </a:r>
            <a:r>
              <a:rPr lang="en-US" dirty="0" err="1"/>
              <a:t>getitem</a:t>
            </a:r>
            <a:r>
              <a:rPr lang="en-US" dirty="0"/>
              <a:t>__, that is </a:t>
            </a:r>
            <a:r>
              <a:rPr lang="en-US"/>
              <a:t>list of </a:t>
            </a:r>
            <a:r>
              <a:rPr lang="en-US" dirty="0"/>
              <a:t>the children. It has no __</a:t>
            </a:r>
            <a:r>
              <a:rPr lang="en-US" dirty="0" err="1"/>
              <a:t>iter</a:t>
            </a:r>
            <a:r>
              <a:rPr lang="en-US" dirty="0"/>
              <a:t>__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b="1" dirty="0"/>
              <a:t>generator expressions</a:t>
            </a:r>
            <a:r>
              <a:rPr lang="en-US" dirty="0"/>
              <a:t> and </a:t>
            </a:r>
            <a:r>
              <a:rPr lang="en-US" b="1" dirty="0"/>
              <a:t>generator functions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= (x ** 2 for x in range(5))</a:t>
            </a:r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squares</a:t>
            </a:r>
            <a:endParaRPr lang="es-ES" dirty="0"/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exhausted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Parenthesis needed when more parameters, e.g.</a:t>
            </a:r>
          </a:p>
          <a:p>
            <a:r>
              <a:rPr lang="en-US" dirty="0"/>
              <a:t>sum((x**2 for x in range(10)), start=100)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contains_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8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yield-express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.clo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 acts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91B-72BA-CDFD-9002-D0AAE9D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9419"/>
            <a:ext cx="8489588" cy="1325563"/>
          </a:xfrm>
        </p:spPr>
        <p:txBody>
          <a:bodyPr/>
          <a:lstStyle/>
          <a:p>
            <a:r>
              <a:rPr lang="en-US" dirty="0"/>
              <a:t>The old sequence iteration protocol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BD0F-6025-7088-2C6D-F3D110B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434" y="1825625"/>
            <a:ext cx="4103077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Class with no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iter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/>
              <a:t> method but supporting index lookup with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getitem</a:t>
            </a:r>
            <a:r>
              <a:rPr lang="en-US" sz="2600" dirty="0">
                <a:latin typeface="Courier"/>
              </a:rPr>
              <a:t>__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Python automatically creates iterator looking up </a:t>
            </a:r>
            <a:br>
              <a:rPr lang="en-US" sz="2600" dirty="0"/>
            </a:br>
            <a:r>
              <a:rPr lang="en-US" sz="2600" dirty="0"/>
              <a:t>   </a:t>
            </a:r>
            <a:r>
              <a:rPr lang="en-US" sz="2600" i="1" dirty="0"/>
              <a:t>obj</a:t>
            </a:r>
            <a:r>
              <a:rPr lang="en-US" sz="2600" dirty="0"/>
              <a:t>[0], </a:t>
            </a:r>
            <a:r>
              <a:rPr lang="en-US" sz="2600" i="1" dirty="0"/>
              <a:t>obj</a:t>
            </a:r>
            <a:r>
              <a:rPr lang="en-US" sz="2600" dirty="0"/>
              <a:t>[1], </a:t>
            </a:r>
            <a:r>
              <a:rPr lang="en-US" sz="2600" i="1" dirty="0"/>
              <a:t>obj</a:t>
            </a:r>
            <a:r>
              <a:rPr lang="en-US" sz="2600" dirty="0"/>
              <a:t>[2], ... </a:t>
            </a:r>
            <a:br>
              <a:rPr lang="en-US" sz="2600" dirty="0"/>
            </a:br>
            <a:r>
              <a:rPr lang="en-US" sz="2600" dirty="0"/>
              <a:t>until </a:t>
            </a:r>
            <a:r>
              <a:rPr lang="en-US" sz="2600" dirty="0" err="1"/>
              <a:t>IndexError</a:t>
            </a:r>
            <a:r>
              <a:rPr lang="en-US" sz="2600" dirty="0"/>
              <a:t> raised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Keyword </a:t>
            </a:r>
            <a:r>
              <a:rPr lang="en-US" sz="2600" dirty="0">
                <a:latin typeface="Courier"/>
              </a:rPr>
              <a:t>in</a:t>
            </a:r>
            <a:r>
              <a:rPr lang="en-US" sz="2600" dirty="0"/>
              <a:t> falls back to iteration if no method </a:t>
            </a:r>
            <a:r>
              <a:rPr lang="en-US" sz="2600" dirty="0">
                <a:latin typeface="Courier"/>
              </a:rPr>
              <a:t>__contains__</a:t>
            </a:r>
            <a:endParaRPr lang="da-DK" sz="2600" dirty="0">
              <a:latin typeface="Courie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EE9F5-C111-723C-E4E0-65611ABA8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295"/>
              </p:ext>
            </p:extLst>
          </p:nvPr>
        </p:nvGraphicFramePr>
        <p:xfrm>
          <a:off x="369277" y="1520805"/>
          <a:ext cx="73777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1163376990"/>
                    </a:ext>
                  </a:extLst>
                </a:gridCol>
              </a:tblGrid>
              <a:tr h="173248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print('getting item', </a:t>
                      </a:r>
                      <a:r>
                        <a:rPr lang="en-US" sz="16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0 &lt;=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*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(odds)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&lt;iterator object at ...&gt;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  <a:endParaRPr lang="en-US" sz="1600" b="1" baseline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6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9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B9ECB-D779-D139-ACE1-1DF1A3FDFE00}"/>
              </a:ext>
            </a:extLst>
          </p:cNvPr>
          <p:cNvSpPr txBox="1"/>
          <p:nvPr/>
        </p:nvSpPr>
        <p:spPr>
          <a:xfrm>
            <a:off x="4691159" y="6488668"/>
            <a:ext cx="73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https://docs.python.org/3/reference/datamodel.html#object.__contains__</a:t>
            </a:r>
            <a:endParaRPr lang="da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EF6FF-9E68-4748-909B-AF3227784463}"/>
              </a:ext>
            </a:extLst>
          </p:cNvPr>
          <p:cNvSpPr/>
          <p:nvPr/>
        </p:nvSpPr>
        <p:spPr>
          <a:xfrm>
            <a:off x="9340645" y="119419"/>
            <a:ext cx="2728261" cy="61774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reminiscence from Python 1 – now rarely used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3FA89-5FD7-23F9-743B-DD5245CA8AF7}"/>
              </a:ext>
            </a:extLst>
          </p:cNvPr>
          <p:cNvCxnSpPr>
            <a:cxnSpLocks/>
          </p:cNvCxnSpPr>
          <p:nvPr/>
        </p:nvCxnSpPr>
        <p:spPr>
          <a:xfrm flipH="1">
            <a:off x="6045148" y="1497806"/>
            <a:ext cx="734271" cy="44524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7C5A9-27F4-C293-4C4D-D4A7879C7476}"/>
              </a:ext>
            </a:extLst>
          </p:cNvPr>
          <p:cNvSpPr/>
          <p:nvPr/>
        </p:nvSpPr>
        <p:spPr>
          <a:xfrm>
            <a:off x="6656439" y="1294448"/>
            <a:ext cx="432106" cy="21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15816-4F4B-81B0-B96B-5BEBDDF202AD}"/>
              </a:ext>
            </a:extLst>
          </p:cNvPr>
          <p:cNvCxnSpPr>
            <a:cxnSpLocks/>
          </p:cNvCxnSpPr>
          <p:nvPr/>
        </p:nvCxnSpPr>
        <p:spPr>
          <a:xfrm flipH="1">
            <a:off x="6099175" y="1373187"/>
            <a:ext cx="88265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1946D-D27F-6A7A-0D52-01295BA1DABD}"/>
              </a:ext>
            </a:extLst>
          </p:cNvPr>
          <p:cNvSpPr txBox="1"/>
          <p:nvPr/>
        </p:nvSpPr>
        <p:spPr>
          <a:xfrm>
            <a:off x="6907545" y="1120695"/>
            <a:ext cx="488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"/>
              </a:rPr>
              <a:t>odds.__contains</a:t>
            </a:r>
            <a:r>
              <a:rPr lang="en-US" sz="2000" dirty="0">
                <a:solidFill>
                  <a:srgbClr val="C00000"/>
                </a:solidFill>
                <a:latin typeface="Courier"/>
              </a:rPr>
              <a:t>__</a:t>
            </a:r>
            <a:r>
              <a:rPr lang="en-US" sz="2000" dirty="0">
                <a:solidFill>
                  <a:srgbClr val="C00000"/>
                </a:solidFill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3399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09827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generator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2411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07947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0250"/>
              </p:ext>
            </p:extLst>
          </p:nvPr>
        </p:nvGraphicFramePr>
        <p:xfrm>
          <a:off x="2048510" y="1629765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A2807-631B-0640-32B8-94472DC6366E}"/>
              </a:ext>
            </a:extLst>
          </p:cNvPr>
          <p:cNvSpPr txBox="1"/>
          <p:nvPr/>
        </p:nvSpPr>
        <p:spPr>
          <a:xfrm>
            <a:off x="6003098" y="643275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PEP 448 – </a:t>
            </a:r>
            <a:r>
              <a:rPr lang="da-DK" dirty="0" err="1">
                <a:hlinkClick r:id="rId2"/>
              </a:rPr>
              <a:t>Additional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Unpacking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Generalizations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F01C-3B77-FB18-E6F3-EEC7E36E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72" y="5686816"/>
            <a:ext cx="10329228" cy="1112620"/>
          </a:xfrm>
        </p:spPr>
        <p:txBody>
          <a:bodyPr>
            <a:normAutofit/>
          </a:bodyPr>
          <a:lstStyle/>
          <a:p>
            <a:r>
              <a:rPr lang="en-US" dirty="0"/>
              <a:t>Generator functions are often easier to write than creating an </a:t>
            </a:r>
            <a:r>
              <a:rPr lang="en-US" dirty="0" err="1"/>
              <a:t>iterable</a:t>
            </a:r>
            <a:r>
              <a:rPr lang="en-US" dirty="0"/>
              <a:t> class and the </a:t>
            </a:r>
            <a:r>
              <a:rPr lang="da-DK" dirty="0" err="1"/>
              <a:t>accompanying</a:t>
            </a:r>
            <a:r>
              <a:rPr lang="en-US" dirty="0"/>
              <a:t> iterator 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46428"/>
              </p:ext>
            </p:extLst>
          </p:nvPr>
        </p:nvGraphicFramePr>
        <p:xfrm>
          <a:off x="1057236" y="2391648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8056D6-C424-74FA-BAE3-5493ACE8134B}"/>
              </a:ext>
            </a:extLst>
          </p:cNvPr>
          <p:cNvSpPr txBox="1"/>
          <p:nvPr/>
        </p:nvSpPr>
        <p:spPr>
          <a:xfrm>
            <a:off x="7515301" y="1508971"/>
            <a:ext cx="419150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  <a:latin typeface="Courier"/>
              </a:rPr>
              <a:t>for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value</a:t>
            </a:r>
            <a:r>
              <a:rPr lang="da-DK" b="1" dirty="0">
                <a:latin typeface="Courier"/>
              </a:rPr>
              <a:t> </a:t>
            </a:r>
            <a:r>
              <a:rPr lang="da-DK" b="1" dirty="0">
                <a:solidFill>
                  <a:srgbClr val="C00000"/>
                </a:solidFill>
                <a:latin typeface="Courier"/>
              </a:rPr>
              <a:t>in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traverse</a:t>
            </a:r>
            <a:r>
              <a:rPr lang="da-DK" b="1" dirty="0">
                <a:latin typeface="Courier"/>
              </a:rPr>
              <a:t>(</a:t>
            </a:r>
            <a:r>
              <a:rPr lang="da-DK" b="1" dirty="0" err="1">
                <a:latin typeface="Courier"/>
              </a:rPr>
              <a:t>child</a:t>
            </a:r>
            <a:r>
              <a:rPr lang="da-DK" b="1" dirty="0">
                <a:latin typeface="Courier"/>
              </a:rPr>
              <a:t>):</a:t>
            </a:r>
          </a:p>
          <a:p>
            <a:r>
              <a:rPr lang="da-DK" b="1" dirty="0">
                <a:latin typeface="Courier"/>
              </a:rPr>
              <a:t>    </a:t>
            </a:r>
            <a:r>
              <a:rPr lang="da-DK" b="1" dirty="0" err="1">
                <a:solidFill>
                  <a:srgbClr val="C00000"/>
                </a:solidFill>
                <a:latin typeface="Courier"/>
              </a:rPr>
              <a:t>yield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value</a:t>
            </a:r>
            <a:endParaRPr lang="da-DK" b="1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FE5551-FE05-5632-52BB-F1C98A964A4D}"/>
              </a:ext>
            </a:extLst>
          </p:cNvPr>
          <p:cNvCxnSpPr>
            <a:cxnSpLocks/>
          </p:cNvCxnSpPr>
          <p:nvPr/>
        </p:nvCxnSpPr>
        <p:spPr>
          <a:xfrm flipH="1">
            <a:off x="6621514" y="2029087"/>
            <a:ext cx="1191012" cy="17704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E98C91-FBF1-9B49-ED97-B99622E55B08}"/>
              </a:ext>
            </a:extLst>
          </p:cNvPr>
          <p:cNvSpPr txBox="1"/>
          <p:nvPr/>
        </p:nvSpPr>
        <p:spPr>
          <a:xfrm>
            <a:off x="7717221" y="1150883"/>
            <a:ext cx="37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without</a:t>
            </a:r>
            <a:r>
              <a:rPr lang="da-DK" dirty="0"/>
              <a:t>  </a:t>
            </a:r>
            <a:r>
              <a:rPr lang="da-DK" b="1" dirty="0" err="1">
                <a:solidFill>
                  <a:srgbClr val="C00000"/>
                </a:solidFill>
                <a:latin typeface="Courier"/>
              </a:rPr>
              <a:t>yield</a:t>
            </a:r>
            <a:r>
              <a:rPr lang="da-DK" b="1" dirty="0">
                <a:solidFill>
                  <a:srgbClr val="C00000"/>
                </a:solidFill>
                <a:latin typeface="Courier"/>
              </a:rPr>
              <a:t> from</a:t>
            </a:r>
          </a:p>
        </p:txBody>
      </p: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4023-3078-C4B5-5312-0AF582E5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>
                <a:latin typeface="Courier"/>
              </a:rPr>
              <a:t>.</a:t>
            </a:r>
            <a:r>
              <a:rPr lang="da-DK" dirty="0" err="1">
                <a:latin typeface="Courier"/>
              </a:rPr>
              <a:t>close</a:t>
            </a:r>
            <a:r>
              <a:rPr lang="da-DK" dirty="0">
                <a:latin typeface="Courier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604B-5714-DD09-2AAD-A3CBA8DA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1206"/>
            <a:ext cx="5075555" cy="276679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generator can be forced to terminate by calling 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.close()</a:t>
            </a:r>
          </a:p>
          <a:p>
            <a:r>
              <a:rPr lang="en-US" sz="2400" dirty="0"/>
              <a:t>Technically, the generator continues with a </a:t>
            </a:r>
            <a:r>
              <a:rPr lang="en-US" sz="2400" b="1" dirty="0" err="1">
                <a:latin typeface="Courier"/>
              </a:rPr>
              <a:t>GeneratorExit</a:t>
            </a:r>
            <a:r>
              <a:rPr lang="en-US" sz="2400" dirty="0"/>
              <a:t> exception raised, so that it can clean up before returning</a:t>
            </a:r>
          </a:p>
          <a:p>
            <a:r>
              <a:rPr lang="en-US" sz="2400" dirty="0"/>
              <a:t>Useful to release resources from generators, e.g., infinite generators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D05D8F-E4CE-D2B7-50BA-3357697B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1929"/>
              </p:ext>
            </p:extLst>
          </p:nvPr>
        </p:nvGraphicFramePr>
        <p:xfrm>
          <a:off x="838200" y="1723147"/>
          <a:ext cx="50755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9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u="non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seen = set()  </a:t>
                      </a:r>
                      <a: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integers generated so far</a:t>
                      </a:r>
                      <a:b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(seen) &lt; n: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n)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value in seen: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continue  </a:t>
                      </a:r>
                      <a: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skip </a:t>
                      </a:r>
                      <a:r>
                        <a:rPr lang="en-US" sz="1400" b="1" u="non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dublicates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seen.add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(value)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u="non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u="none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649BBE-6858-C83D-689E-9BF61C41B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5797"/>
              </p:ext>
            </p:extLst>
          </p:nvPr>
        </p:nvGraphicFramePr>
        <p:xfrm>
          <a:off x="6436995" y="1723146"/>
          <a:ext cx="491680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77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492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(1_000_000_000)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191907382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10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sum(next(r) for _ in range(10_000_000))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4998986626629771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550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10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4F8254-3B6B-9066-A3DF-07C5FD9B238B}"/>
              </a:ext>
            </a:extLst>
          </p:cNvPr>
          <p:cNvCxnSpPr>
            <a:cxnSpLocks/>
          </p:cNvCxnSpPr>
          <p:nvPr/>
        </p:nvCxnSpPr>
        <p:spPr>
          <a:xfrm flipH="1" flipV="1">
            <a:off x="7772397" y="5573111"/>
            <a:ext cx="993231" cy="6740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C5EE14-69FF-C096-E2FF-B209C461DA84}"/>
              </a:ext>
            </a:extLst>
          </p:cNvPr>
          <p:cNvSpPr txBox="1"/>
          <p:nvPr/>
        </p:nvSpPr>
        <p:spPr>
          <a:xfrm>
            <a:off x="6436995" y="6211669"/>
            <a:ext cx="491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releases the </a:t>
            </a:r>
            <a:r>
              <a:rPr lang="da-DK" b="1" dirty="0" err="1">
                <a:latin typeface="Courier"/>
              </a:rPr>
              <a:t>seen</a:t>
            </a:r>
            <a:r>
              <a:rPr lang="da-DK" dirty="0"/>
              <a:t> set </a:t>
            </a:r>
            <a:r>
              <a:rPr lang="da-DK" dirty="0" err="1"/>
              <a:t>containing</a:t>
            </a:r>
            <a:r>
              <a:rPr lang="da-DK" dirty="0"/>
              <a:t> 10.000.001 elements for </a:t>
            </a:r>
            <a:r>
              <a:rPr lang="da-DK" dirty="0" err="1"/>
              <a:t>garbage</a:t>
            </a:r>
            <a:r>
              <a:rPr lang="da-DK" dirty="0"/>
              <a:t> </a:t>
            </a:r>
            <a:r>
              <a:rPr lang="da-DK" dirty="0" err="1"/>
              <a:t>collection</a:t>
            </a:r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AD44B-46D3-C5E3-6C5C-5E22B9C06C68}"/>
              </a:ext>
            </a:extLst>
          </p:cNvPr>
          <p:cNvSpPr txBox="1"/>
          <p:nvPr/>
        </p:nvSpPr>
        <p:spPr>
          <a:xfrm>
            <a:off x="5825359" y="99403"/>
            <a:ext cx="6258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docs.python.org/3/reference/expressions.html#generator.close</a:t>
            </a:r>
            <a:endParaRPr lang="da-DK" dirty="0"/>
          </a:p>
          <a:p>
            <a:pPr algn="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2637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898688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Iterables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(like lists, </a:t>
            </a:r>
            <a:r>
              <a:rPr lang="da-DK" dirty="0" err="1"/>
              <a:t>tuples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52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28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8448728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382B19-9670-0A5B-34D4-4E12ED8911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6249121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FD70E-611B-C398-9DA3-D666A942E3AB}"/>
              </a:ext>
            </a:extLst>
          </p:cNvPr>
          <p:cNvSpPr txBox="1"/>
          <p:nvPr/>
        </p:nvSpPr>
        <p:spPr>
          <a:xfrm>
            <a:off x="6096000" y="6267407"/>
            <a:ext cx="600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values depend on the Python version, e.g., 32 vs 64 bit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8445"/>
              </p:ext>
            </p:extLst>
          </p:nvPr>
        </p:nvGraphicFramePr>
        <p:xfrm>
          <a:off x="6053954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6708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0467"/>
              </p:ext>
            </p:extLst>
          </p:nvPr>
        </p:nvGraphicFramePr>
        <p:xfrm>
          <a:off x="211591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2700"/>
              </p:ext>
            </p:extLst>
          </p:nvPr>
        </p:nvGraphicFramePr>
        <p:xfrm>
          <a:off x="838200" y="1530537"/>
          <a:ext cx="440880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3957822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0165"/>
              </p:ext>
            </p:extLst>
          </p:nvPr>
        </p:nvGraphicFramePr>
        <p:xfrm>
          <a:off x="5716270" y="1530537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816537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 err="1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053079-479A-85CC-6EEB-FBE23A979696}"/>
              </a:ext>
            </a:extLst>
          </p:cNvPr>
          <p:cNvGrpSpPr/>
          <p:nvPr/>
        </p:nvGrpSpPr>
        <p:grpSpPr>
          <a:xfrm>
            <a:off x="2222344" y="5706221"/>
            <a:ext cx="3127249" cy="470409"/>
            <a:chOff x="1280804" y="4327437"/>
            <a:chExt cx="3127249" cy="47040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F0C4F0-2046-10AE-3F62-81662588B213}"/>
                </a:ext>
              </a:extLst>
            </p:cNvPr>
            <p:cNvCxnSpPr/>
            <p:nvPr/>
          </p:nvCxnSpPr>
          <p:spPr>
            <a:xfrm flipH="1">
              <a:off x="1280804" y="4604526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4C9A04-140C-D580-AD21-8A49899858D6}"/>
                </a:ext>
              </a:extLst>
            </p:cNvPr>
            <p:cNvSpPr txBox="1"/>
            <p:nvPr/>
          </p:nvSpPr>
          <p:spPr>
            <a:xfrm>
              <a:off x="1616149" y="4327437"/>
              <a:ext cx="2791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create list from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str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3224"/>
              </p:ext>
            </p:extLst>
          </p:nvPr>
        </p:nvGraphicFramePr>
        <p:xfrm>
          <a:off x="838200" y="1668323"/>
          <a:ext cx="55010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list from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'c', 'd', 'e']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'str'&gt;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str_ascii_iterator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is 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['c', 'd', 'e']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50974</TotalTime>
  <Words>4677</Words>
  <Application>Microsoft Office PowerPoint</Application>
  <PresentationFormat>Widescreen</PresentationFormat>
  <Paragraphs>660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str</vt:lpstr>
      <vt:lpstr>Creating an interable class</vt:lpstr>
      <vt:lpstr>An infinite iterable</vt:lpstr>
      <vt:lpstr>Creating an iterable class (iterable = iterator)</vt:lpstr>
      <vt:lpstr>The old sequence iteration protocol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Generator .close()</vt:lpstr>
      <vt:lpstr>Making objects iterable using yield </vt:lpstr>
      <vt:lpstr>Generators vs iterables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2024-04-25T09:58:44Z</dcterms:modified>
</cp:coreProperties>
</file>