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618" r:id="rId27"/>
    <p:sldId id="511" r:id="rId28"/>
    <p:sldId id="801" r:id="rId29"/>
    <p:sldId id="798" r:id="rId30"/>
    <p:sldId id="799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492F9-9F0C-4C00-A413-C9ADD152F58A}" v="47" dt="2023-04-17T06:32:14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124" d="100"/>
          <a:sy n="124" d="100"/>
        </p:scale>
        <p:origin x="102" y="178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19T11:43:36.229" v="2485" actId="20577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9T11:42:18.698" v="2481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19T11:12:14.309" v="2477" actId="20577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</a:t>
            </a:r>
            <a:r>
              <a:rPr lang="en-US"/>
              <a:t>the size </a:t>
            </a:r>
            <a:r>
              <a:rPr lang="en-US" dirty="0"/>
              <a:t>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50791</TotalTime>
  <Words>4329</Words>
  <Application>Microsoft Office PowerPoint</Application>
  <PresentationFormat>Widescreen</PresentationFormat>
  <Paragraphs>622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2023-04-19T11:43:40Z</dcterms:modified>
</cp:coreProperties>
</file>