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9F8B-5CCF-492C-9B1F-3CA4A769668C}" v="6" dt="2023-04-22T07:10:10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100" d="100"/>
          <a:sy n="100" d="100"/>
        </p:scale>
        <p:origin x="2496" y="11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custSel modSld">
      <pc:chgData name="Gerth Stølting Brodal" userId="04ef4784-6591-4f86-a140-f5c3b108582a" providerId="ADAL" clId="{15029F8B-5CCF-492C-9B1F-3CA4A769668C}" dt="2023-04-22T07:23:37.133" v="857" actId="6549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2T06:00:35.029" v="206" actId="20577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7:53.224" v="445" actId="20577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2T06:27:53.224" v="445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endParaRPr lang="da-DK" dirty="0"/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'\\s\\n’)</a:t>
            </a:r>
          </a:p>
          <a:p>
            <a:endParaRPr lang="en-US" dirty="0"/>
          </a:p>
          <a:p>
            <a:r>
              <a:rPr lang="en-US" b="1" dirty="0" err="1"/>
              <a:t>re.search</a:t>
            </a:r>
            <a:r>
              <a:rPr lang="en-US" b="1" dirty="0"/>
              <a:t>(substring, text) can be faster than </a:t>
            </a:r>
            <a:r>
              <a:rPr lang="en-US" b="1" dirty="0" err="1"/>
              <a:t>text.find</a:t>
            </a:r>
            <a:r>
              <a:rPr lang="en-US" b="1" dirty="0"/>
              <a:t>(substring) on very </a:t>
            </a:r>
            <a:r>
              <a:rPr lang="en-US" b="1"/>
              <a:t>long strings since </a:t>
            </a:r>
            <a:r>
              <a:rPr lang="en-US" b="1" dirty="0"/>
              <a:t>.find has worst-case time O( |string| * |substring|), whereas re is automata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files (</a:t>
            </a:r>
            <a:r>
              <a:rPr lang="en-US" dirty="0" err="1"/>
              <a:t>tconfusing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2948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10598"/>
              </p:ext>
            </p:extLst>
          </p:nvPr>
        </p:nvGraphicFramePr>
        <p:xfrm>
          <a:off x="9764957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0513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[3,2,4], (5,6,7),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803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"-",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597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end="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2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93997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5707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("Python-Logo.png")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("Python-rotated.png")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52178</TotalTime>
  <Words>5572</Words>
  <Application>Microsoft Office PowerPoint</Application>
  <PresentationFormat>Widescreen</PresentationFormat>
  <Paragraphs>635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2023-04-22T07:23:37Z</dcterms:modified>
</cp:coreProperties>
</file>