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469" r:id="rId2"/>
    <p:sldId id="750" r:id="rId3"/>
    <p:sldId id="740" r:id="rId4"/>
    <p:sldId id="549" r:id="rId5"/>
    <p:sldId id="509" r:id="rId6"/>
    <p:sldId id="721" r:id="rId7"/>
    <p:sldId id="723" r:id="rId8"/>
    <p:sldId id="724" r:id="rId9"/>
    <p:sldId id="722" r:id="rId10"/>
    <p:sldId id="725" r:id="rId11"/>
    <p:sldId id="726" r:id="rId12"/>
    <p:sldId id="727" r:id="rId13"/>
    <p:sldId id="728" r:id="rId14"/>
    <p:sldId id="730" r:id="rId15"/>
    <p:sldId id="731" r:id="rId16"/>
    <p:sldId id="732" r:id="rId17"/>
    <p:sldId id="733" r:id="rId18"/>
    <p:sldId id="753" r:id="rId19"/>
    <p:sldId id="734" r:id="rId20"/>
    <p:sldId id="735" r:id="rId21"/>
    <p:sldId id="614" r:id="rId22"/>
    <p:sldId id="736" r:id="rId23"/>
    <p:sldId id="521" r:id="rId24"/>
    <p:sldId id="743" r:id="rId25"/>
    <p:sldId id="738" r:id="rId26"/>
    <p:sldId id="700" r:id="rId27"/>
    <p:sldId id="739" r:id="rId28"/>
    <p:sldId id="748" r:id="rId29"/>
    <p:sldId id="749" r:id="rId30"/>
    <p:sldId id="508" r:id="rId31"/>
    <p:sldId id="741" r:id="rId32"/>
    <p:sldId id="751" r:id="rId33"/>
    <p:sldId id="742" r:id="rId34"/>
    <p:sldId id="744" r:id="rId35"/>
    <p:sldId id="745" r:id="rId36"/>
    <p:sldId id="747" r:id="rId37"/>
    <p:sldId id="752" r:id="rId3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0206" autoAdjust="0"/>
  </p:normalViewPr>
  <p:slideViewPr>
    <p:cSldViewPr snapToGrid="0">
      <p:cViewPr varScale="1">
        <p:scale>
          <a:sx n="164" d="100"/>
          <a:sy n="164" d="100"/>
        </p:scale>
        <p:origin x="174" y="15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1268595-56C0-4228-8637-DE163A73C4D8}"/>
    <pc:docChg chg="undo redo custSel addSld modSld sldOrd">
      <pc:chgData name="Gerth Stølting Brodal" userId="04ef4784-6591-4f86-a140-f5c3b108582a" providerId="ADAL" clId="{21268595-56C0-4228-8637-DE163A73C4D8}" dt="2022-03-17T05:12:02.277" v="545" actId="6549"/>
      <pc:docMkLst>
        <pc:docMk/>
      </pc:docMkLst>
      <pc:sldChg chg="modSp mod">
        <pc:chgData name="Gerth Stølting Brodal" userId="04ef4784-6591-4f86-a140-f5c3b108582a" providerId="ADAL" clId="{21268595-56C0-4228-8637-DE163A73C4D8}" dt="2022-03-16T12:19:20.238" v="395" actId="14100"/>
        <pc:sldMkLst>
          <pc:docMk/>
          <pc:sldMk cId="2271969579" sldId="730"/>
        </pc:sldMkLst>
        <pc:spChg chg="mod">
          <ac:chgData name="Gerth Stølting Brodal" userId="04ef4784-6591-4f86-a140-f5c3b108582a" providerId="ADAL" clId="{21268595-56C0-4228-8637-DE163A73C4D8}" dt="2022-03-16T12:19:20.238" v="395" actId="14100"/>
          <ac:spMkLst>
            <pc:docMk/>
            <pc:sldMk cId="2271969579" sldId="730"/>
            <ac:spMk id="15" creationId="{00000000-0000-0000-0000-000000000000}"/>
          </ac:spMkLst>
        </pc:spChg>
      </pc:sldChg>
      <pc:sldChg chg="modSp mod modAnim">
        <pc:chgData name="Gerth Stølting Brodal" userId="04ef4784-6591-4f86-a140-f5c3b108582a" providerId="ADAL" clId="{21268595-56C0-4228-8637-DE163A73C4D8}" dt="2022-03-16T12:28:19.306" v="398" actId="1076"/>
        <pc:sldMkLst>
          <pc:docMk/>
          <pc:sldMk cId="1712084666" sldId="735"/>
        </pc:sldMkLst>
        <pc:spChg chg="mod">
          <ac:chgData name="Gerth Stølting Brodal" userId="04ef4784-6591-4f86-a140-f5c3b108582a" providerId="ADAL" clId="{21268595-56C0-4228-8637-DE163A73C4D8}" dt="2022-03-16T12:28:19.306" v="398" actId="1076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21268595-56C0-4228-8637-DE163A73C4D8}" dt="2022-03-16T12:28:15.117" v="397" actId="1076"/>
          <ac:spMkLst>
            <pc:docMk/>
            <pc:sldMk cId="1712084666" sldId="735"/>
            <ac:spMk id="9" creationId="{00000000-0000-0000-0000-000000000000}"/>
          </ac:spMkLst>
        </pc:spChg>
      </pc:sldChg>
      <pc:sldChg chg="modSp mod">
        <pc:chgData name="Gerth Stølting Brodal" userId="04ef4784-6591-4f86-a140-f5c3b108582a" providerId="ADAL" clId="{21268595-56C0-4228-8637-DE163A73C4D8}" dt="2022-03-16T07:02:40.605" v="3" actId="20577"/>
        <pc:sldMkLst>
          <pc:docMk/>
          <pc:sldMk cId="3982569386" sldId="742"/>
        </pc:sldMkLst>
        <pc:graphicFrameChg chg="modGraphic">
          <ac:chgData name="Gerth Stølting Brodal" userId="04ef4784-6591-4f86-a140-f5c3b108582a" providerId="ADAL" clId="{21268595-56C0-4228-8637-DE163A73C4D8}" dt="2022-03-16T07:02:40.605" v="3" actId="20577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21268595-56C0-4228-8637-DE163A73C4D8}" dt="2022-03-16T12:42:58.141" v="436"/>
        <pc:sldMkLst>
          <pc:docMk/>
          <pc:sldMk cId="2470406017" sldId="744"/>
        </pc:sldMkLst>
        <pc:spChg chg="mod">
          <ac:chgData name="Gerth Stølting Brodal" userId="04ef4784-6591-4f86-a140-f5c3b108582a" providerId="ADAL" clId="{21268595-56C0-4228-8637-DE163A73C4D8}" dt="2022-03-16T07:10:26.614" v="69" actId="1076"/>
          <ac:spMkLst>
            <pc:docMk/>
            <pc:sldMk cId="2470406017" sldId="74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21268595-56C0-4228-8637-DE163A73C4D8}" dt="2022-03-16T07:10:54.262" v="71" actId="948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21268595-56C0-4228-8637-DE163A73C4D8}" dt="2022-03-16T07:52:33.390" v="384" actId="2057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21268595-56C0-4228-8637-DE163A73C4D8}" dt="2022-03-16T07:52:33.390" v="384" actId="20577"/>
          <ac:graphicFrameMkLst>
            <pc:docMk/>
            <pc:sldMk cId="16499050" sldId="745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21268595-56C0-4228-8637-DE163A73C4D8}" dt="2022-03-16T07:28:54.756" v="126"/>
          <ac:graphicFrameMkLst>
            <pc:docMk/>
            <pc:sldMk cId="16499050" sldId="745"/>
            <ac:graphicFrameMk id="6" creationId="{8E97ABA6-CFFD-44F0-92C3-2DDBFA51F1AF}"/>
          </ac:graphicFrameMkLst>
        </pc:graphicFrameChg>
      </pc:sldChg>
      <pc:sldChg chg="modSp mod ord">
        <pc:chgData name="Gerth Stølting Brodal" userId="04ef4784-6591-4f86-a140-f5c3b108582a" providerId="ADAL" clId="{21268595-56C0-4228-8637-DE163A73C4D8}" dt="2022-03-16T07:56:39.571" v="390"/>
        <pc:sldMkLst>
          <pc:docMk/>
          <pc:sldMk cId="300645954" sldId="746"/>
        </pc:sldMkLst>
        <pc:graphicFrameChg chg="modGraphic">
          <ac:chgData name="Gerth Stølting Brodal" userId="04ef4784-6591-4f86-a140-f5c3b108582a" providerId="ADAL" clId="{21268595-56C0-4228-8637-DE163A73C4D8}" dt="2022-03-16T07:12:09.186" v="72" actId="403"/>
          <ac:graphicFrameMkLst>
            <pc:docMk/>
            <pc:sldMk cId="300645954" sldId="746"/>
            <ac:graphicFrameMk id="4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21268595-56C0-4228-8637-DE163A73C4D8}" dt="2022-03-17T05:12:02.277" v="545" actId="6549"/>
        <pc:sldMkLst>
          <pc:docMk/>
          <pc:sldMk cId="1189195703" sldId="747"/>
        </pc:sldMkLst>
        <pc:spChg chg="mod">
          <ac:chgData name="Gerth Stølting Brodal" userId="04ef4784-6591-4f86-a140-f5c3b108582a" providerId="ADAL" clId="{21268595-56C0-4228-8637-DE163A73C4D8}" dt="2022-03-16T07:44:19.776" v="269" actId="20577"/>
          <ac:spMkLst>
            <pc:docMk/>
            <pc:sldMk cId="1189195703" sldId="747"/>
            <ac:spMk id="2" creationId="{447D7889-221E-4872-84EB-2CBC93AFCAB9}"/>
          </ac:spMkLst>
        </pc:spChg>
        <pc:spChg chg="del">
          <ac:chgData name="Gerth Stølting Brodal" userId="04ef4784-6591-4f86-a140-f5c3b108582a" providerId="ADAL" clId="{21268595-56C0-4228-8637-DE163A73C4D8}" dt="2022-03-16T07:28:48.007" v="124" actId="478"/>
          <ac:spMkLst>
            <pc:docMk/>
            <pc:sldMk cId="1189195703" sldId="747"/>
            <ac:spMk id="3" creationId="{665384CD-E133-459F-B16D-52D90506D2D0}"/>
          </ac:spMkLst>
        </pc:spChg>
        <pc:spChg chg="add mod">
          <ac:chgData name="Gerth Stølting Brodal" userId="04ef4784-6591-4f86-a140-f5c3b108582a" providerId="ADAL" clId="{21268595-56C0-4228-8637-DE163A73C4D8}" dt="2022-03-16T07:46:01.476" v="348" actId="207"/>
          <ac:spMkLst>
            <pc:docMk/>
            <pc:sldMk cId="1189195703" sldId="747"/>
            <ac:spMk id="6" creationId="{7BF8C2F4-E08A-4E3E-A4EA-7A23184E9802}"/>
          </ac:spMkLst>
        </pc:spChg>
        <pc:spChg chg="add del">
          <ac:chgData name="Gerth Stølting Brodal" userId="04ef4784-6591-4f86-a140-f5c3b108582a" providerId="ADAL" clId="{21268595-56C0-4228-8637-DE163A73C4D8}" dt="2022-03-16T07:44:58.951" v="303"/>
          <ac:spMkLst>
            <pc:docMk/>
            <pc:sldMk cId="1189195703" sldId="747"/>
            <ac:spMk id="7" creationId="{4224DCAD-13BA-40F9-9B57-50103AA0ED06}"/>
          </ac:spMkLst>
        </pc:spChg>
        <pc:spChg chg="add del">
          <ac:chgData name="Gerth Stølting Brodal" userId="04ef4784-6591-4f86-a140-f5c3b108582a" providerId="ADAL" clId="{21268595-56C0-4228-8637-DE163A73C4D8}" dt="2022-03-16T07:45:09.660" v="308"/>
          <ac:spMkLst>
            <pc:docMk/>
            <pc:sldMk cId="1189195703" sldId="747"/>
            <ac:spMk id="8" creationId="{65CA699C-0E41-47C6-9677-F63DDD675A32}"/>
          </ac:spMkLst>
        </pc:spChg>
        <pc:graphicFrameChg chg="add del mod">
          <ac:chgData name="Gerth Stølting Brodal" userId="04ef4784-6591-4f86-a140-f5c3b108582a" providerId="ADAL" clId="{21268595-56C0-4228-8637-DE163A73C4D8}" dt="2022-03-16T07:28:45.338" v="123" actId="478"/>
          <ac:graphicFrameMkLst>
            <pc:docMk/>
            <pc:sldMk cId="1189195703" sldId="747"/>
            <ac:graphicFrameMk id="4" creationId="{0CB47BC3-05D4-4963-8DF7-62AE76461A64}"/>
          </ac:graphicFrameMkLst>
        </pc:graphicFrameChg>
        <pc:graphicFrameChg chg="add mod modGraphic">
          <ac:chgData name="Gerth Stølting Brodal" userId="04ef4784-6591-4f86-a140-f5c3b108582a" providerId="ADAL" clId="{21268595-56C0-4228-8637-DE163A73C4D8}" dt="2022-03-16T07:53:36.867" v="388" actId="1035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E8A449E6-1960-44C6-B39C-06B5E76DE498}"/>
    <pc:docChg chg="undo redo custSel addSld delSld modSld sldOrd">
      <pc:chgData name="Gerth Stølting Brodal" userId="04ef4784-6591-4f86-a140-f5c3b108582a" providerId="ADAL" clId="{E8A449E6-1960-44C6-B39C-06B5E76DE498}" dt="2023-03-15T12:14:32.890" v="2527" actId="207"/>
      <pc:docMkLst>
        <pc:docMk/>
      </pc:docMkLst>
      <pc:sldChg chg="modSp mod">
        <pc:chgData name="Gerth Stølting Brodal" userId="04ef4784-6591-4f86-a140-f5c3b108582a" providerId="ADAL" clId="{E8A449E6-1960-44C6-B39C-06B5E76DE498}" dt="2023-03-15T08:08:02.355" v="557" actId="1037"/>
        <pc:sldMkLst>
          <pc:docMk/>
          <pc:sldMk cId="968077230" sldId="469"/>
        </pc:sldMkLst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E8A449E6-1960-44C6-B39C-06B5E76DE498}" dt="2023-03-15T08:20:27.483" v="629" actId="1035"/>
        <pc:sldMkLst>
          <pc:docMk/>
          <pc:sldMk cId="2724543761" sldId="509"/>
        </pc:sldMkLst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7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8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09:32:08.780" v="1505" actId="20577"/>
        <pc:sldMkLst>
          <pc:docMk/>
          <pc:sldMk cId="3815491887" sldId="521"/>
        </pc:sldMkLst>
        <pc:graphicFrameChg chg="modGraphic">
          <ac:chgData name="Gerth Stølting Brodal" userId="04ef4784-6591-4f86-a140-f5c3b108582a" providerId="ADAL" clId="{E8A449E6-1960-44C6-B39C-06B5E76DE498}" dt="2023-03-15T09:31:35.731" v="1480" actId="313"/>
          <ac:graphicFrameMkLst>
            <pc:docMk/>
            <pc:sldMk cId="3815491887" sldId="521"/>
            <ac:graphicFrameMk id="5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E8A449E6-1960-44C6-B39C-06B5E76DE498}" dt="2023-03-15T08:14:17.845" v="578" actId="404"/>
        <pc:sldMkLst>
          <pc:docMk/>
          <pc:sldMk cId="3640998377" sldId="549"/>
        </pc:sldMkLst>
        <pc:spChg chg="mod">
          <ac:chgData name="Gerth Stølting Brodal" userId="04ef4784-6591-4f86-a140-f5c3b108582a" providerId="ADAL" clId="{E8A449E6-1960-44C6-B39C-06B5E76DE498}" dt="2023-03-15T08:14:17.845" v="578" actId="404"/>
          <ac:spMkLst>
            <pc:docMk/>
            <pc:sldMk cId="3640998377" sldId="54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E8A449E6-1960-44C6-B39C-06B5E76DE498}" dt="2023-03-15T07:06:42.012" v="237" actId="14734"/>
        <pc:sldMkLst>
          <pc:docMk/>
          <pc:sldMk cId="915132952" sldId="721"/>
        </pc:sldMkLst>
        <pc:graphicFrameChg chg="modGraphic">
          <ac:chgData name="Gerth Stølting Brodal" userId="04ef4784-6591-4f86-a140-f5c3b108582a" providerId="ADAL" clId="{E8A449E6-1960-44C6-B39C-06B5E76DE498}" dt="2023-03-15T07:06:42.012" v="237" actId="14734"/>
          <ac:graphicFrameMkLst>
            <pc:docMk/>
            <pc:sldMk cId="915132952" sldId="721"/>
            <ac:graphicFrameMk id="7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08:36:20.484" v="850" actId="2711"/>
        <pc:sldMkLst>
          <pc:docMk/>
          <pc:sldMk cId="197718734" sldId="722"/>
        </pc:sldMkLst>
      </pc:sldChg>
      <pc:sldChg chg="modSp mod addAnim delAnim modNotesTx">
        <pc:chgData name="Gerth Stølting Brodal" userId="04ef4784-6591-4f86-a140-f5c3b108582a" providerId="ADAL" clId="{E8A449E6-1960-44C6-B39C-06B5E76DE498}" dt="2023-03-15T08:47:46.108" v="896" actId="313"/>
        <pc:sldMkLst>
          <pc:docMk/>
          <pc:sldMk cId="1772632024" sldId="723"/>
        </pc:sldMkLst>
        <pc:graphicFrameChg chg="modGraphic">
          <ac:chgData name="Gerth Stølting Brodal" userId="04ef4784-6591-4f86-a140-f5c3b108582a" providerId="ADAL" clId="{E8A449E6-1960-44C6-B39C-06B5E76DE498}" dt="2023-03-15T08:47:39.668" v="888" actId="313"/>
          <ac:graphicFrameMkLst>
            <pc:docMk/>
            <pc:sldMk cId="1772632024" sldId="723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46.108" v="896" actId="313"/>
          <ac:graphicFrameMkLst>
            <pc:docMk/>
            <pc:sldMk cId="1772632024" sldId="723"/>
            <ac:graphicFrameMk id="6" creationId="{00000000-0000-0000-0000-000000000000}"/>
          </ac:graphicFrameMkLst>
        </pc:graphicFrameChg>
      </pc:sldChg>
      <pc:sldChg chg="modSp mod addAnim delAnim modAnim modNotesTx">
        <pc:chgData name="Gerth Stølting Brodal" userId="04ef4784-6591-4f86-a140-f5c3b108582a" providerId="ADAL" clId="{E8A449E6-1960-44C6-B39C-06B5E76DE498}" dt="2023-03-15T08:47:22.335" v="880" actId="20577"/>
        <pc:sldMkLst>
          <pc:docMk/>
          <pc:sldMk cId="3762067574" sldId="724"/>
        </pc:sldMkLst>
        <pc:spChg chg="mod">
          <ac:chgData name="Gerth Stølting Brodal" userId="04ef4784-6591-4f86-a140-f5c3b108582a" providerId="ADAL" clId="{E8A449E6-1960-44C6-B39C-06B5E76DE498}" dt="2023-03-12T14:36:10.646" v="135" actId="20577"/>
          <ac:spMkLst>
            <pc:docMk/>
            <pc:sldMk cId="3762067574" sldId="724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08:47:22.335" v="880" actId="20577"/>
          <ac:graphicFrameMkLst>
            <pc:docMk/>
            <pc:sldMk cId="3762067574" sldId="724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13.738" v="874" actId="313"/>
          <ac:graphicFrameMkLst>
            <pc:docMk/>
            <pc:sldMk cId="3762067574" sldId="724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04.260" v="861" actId="313"/>
          <ac:graphicFrameMkLst>
            <pc:docMk/>
            <pc:sldMk cId="3762067574" sldId="724"/>
            <ac:graphicFrameMk id="7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2T14:36:19.003" v="136" actId="14100"/>
          <ac:cxnSpMkLst>
            <pc:docMk/>
            <pc:sldMk cId="3762067574" sldId="724"/>
            <ac:cxnSpMk id="6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01.600" v="1095" actId="6549"/>
        <pc:sldMkLst>
          <pc:docMk/>
          <pc:sldMk cId="4033157669" sldId="727"/>
        </pc:sldMkLst>
        <pc:spChg chg="mod">
          <ac:chgData name="Gerth Stølting Brodal" userId="04ef4784-6591-4f86-a140-f5c3b108582a" providerId="ADAL" clId="{E8A449E6-1960-44C6-B39C-06B5E76DE498}" dt="2023-03-15T08:55:08.479" v="927" actId="1036"/>
          <ac:spMkLst>
            <pc:docMk/>
            <pc:sldMk cId="4033157669" sldId="727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15.014" v="949" actId="1035"/>
          <ac:spMkLst>
            <pc:docMk/>
            <pc:sldMk cId="4033157669" sldId="727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45.609" v="950" actId="14100"/>
          <ac:spMkLst>
            <pc:docMk/>
            <pc:sldMk cId="4033157669" sldId="727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01:01.600" v="1095" actId="6549"/>
          <ac:graphicFrameMkLst>
            <pc:docMk/>
            <pc:sldMk cId="4033157669" sldId="727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5T08:55:08.479" v="927" actId="1036"/>
          <ac:cxnSpMkLst>
            <pc:docMk/>
            <pc:sldMk cId="4033157669" sldId="727"/>
            <ac:cxnSpMk id="5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55:15.014" v="949" actId="1035"/>
          <ac:cxnSpMkLst>
            <pc:docMk/>
            <pc:sldMk cId="4033157669" sldId="727"/>
            <ac:cxnSpMk id="8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32.171" v="1104" actId="6549"/>
        <pc:sldMkLst>
          <pc:docMk/>
          <pc:sldMk cId="1529632151" sldId="728"/>
        </pc:sldMkLst>
        <pc:graphicFrameChg chg="mod modGraphic">
          <ac:chgData name="Gerth Stølting Brodal" userId="04ef4784-6591-4f86-a140-f5c3b108582a" providerId="ADAL" clId="{E8A449E6-1960-44C6-B39C-06B5E76DE498}" dt="2023-03-15T09:01:32.171" v="1104" actId="6549"/>
          <ac:graphicFrameMkLst>
            <pc:docMk/>
            <pc:sldMk cId="1529632151" sldId="72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02:01.285" v="1118" actId="20577"/>
        <pc:sldMkLst>
          <pc:docMk/>
          <pc:sldMk cId="2271969579" sldId="730"/>
        </pc:sldMkLst>
        <pc:graphicFrameChg chg="mod modGraphic">
          <ac:chgData name="Gerth Stølting Brodal" userId="04ef4784-6591-4f86-a140-f5c3b108582a" providerId="ADAL" clId="{E8A449E6-1960-44C6-B39C-06B5E76DE498}" dt="2023-03-15T09:02:01.285" v="1118" actId="20577"/>
          <ac:graphicFrameMkLst>
            <pc:docMk/>
            <pc:sldMk cId="2271969579" sldId="73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14:38.019" v="1310" actId="6549"/>
        <pc:sldMkLst>
          <pc:docMk/>
          <pc:sldMk cId="935603617" sldId="733"/>
        </pc:sldMkLst>
        <pc:graphicFrameChg chg="mod modGraphic">
          <ac:chgData name="Gerth Stølting Brodal" userId="04ef4784-6591-4f86-a140-f5c3b108582a" providerId="ADAL" clId="{E8A449E6-1960-44C6-B39C-06B5E76DE498}" dt="2023-03-15T09:14:38.019" v="1310" actId="6549"/>
          <ac:graphicFrameMkLst>
            <pc:docMk/>
            <pc:sldMk cId="935603617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3:53.025" v="1359" actId="20577"/>
        <pc:sldMkLst>
          <pc:docMk/>
          <pc:sldMk cId="2599680227" sldId="734"/>
        </pc:sldMkLst>
        <pc:graphicFrameChg chg="mod modGraphic">
          <ac:chgData name="Gerth Stølting Brodal" userId="04ef4784-6591-4f86-a140-f5c3b108582a" providerId="ADAL" clId="{E8A449E6-1960-44C6-B39C-06B5E76DE498}" dt="2023-03-15T09:23:53.025" v="1359" actId="20577"/>
          <ac:graphicFrameMkLst>
            <pc:docMk/>
            <pc:sldMk cId="2599680227" sldId="73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4:47.648" v="1390" actId="1038"/>
        <pc:sldMkLst>
          <pc:docMk/>
          <pc:sldMk cId="1712084666" sldId="735"/>
        </pc:sldMkLst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24:40.096" v="1379" actId="20577"/>
          <ac:graphicFrameMkLst>
            <pc:docMk/>
            <pc:sldMk cId="1712084666" sldId="73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48:12.778" v="1798" actId="20577"/>
        <pc:sldMkLst>
          <pc:docMk/>
          <pc:sldMk cId="612598204" sldId="738"/>
        </pc:sldMkLst>
        <pc:graphicFrameChg chg="mod modGraphic">
          <ac:chgData name="Gerth Stølting Brodal" userId="04ef4784-6591-4f86-a140-f5c3b108582a" providerId="ADAL" clId="{E8A449E6-1960-44C6-B39C-06B5E76DE498}" dt="2023-03-15T09:48:12.778" v="1798" actId="20577"/>
          <ac:graphicFrameMkLst>
            <pc:docMk/>
            <pc:sldMk cId="612598204" sldId="73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10:07:03.280" v="1872" actId="20577"/>
        <pc:sldMkLst>
          <pc:docMk/>
          <pc:sldMk cId="3700274900" sldId="739"/>
        </pc:sldMkLst>
      </pc:sldChg>
      <pc:sldChg chg="addSp delSp modSp mod modAnim modNotesTx">
        <pc:chgData name="Gerth Stølting Brodal" userId="04ef4784-6591-4f86-a140-f5c3b108582a" providerId="ADAL" clId="{E8A449E6-1960-44C6-B39C-06B5E76DE498}" dt="2023-03-15T08:11:26.426" v="561"/>
        <pc:sldMkLst>
          <pc:docMk/>
          <pc:sldMk cId="1545677602" sldId="740"/>
        </pc:sldMkLst>
        <pc:spChg chg="mod">
          <ac:chgData name="Gerth Stølting Brodal" userId="04ef4784-6591-4f86-a140-f5c3b108582a" providerId="ADAL" clId="{E8A449E6-1960-44C6-B39C-06B5E76DE498}" dt="2023-03-15T07:45:39.349" v="291"/>
          <ac:spMkLst>
            <pc:docMk/>
            <pc:sldMk cId="1545677602" sldId="740"/>
            <ac:spMk id="6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7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8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18" creationId="{00000000-0000-0000-0000-000000000000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8" creationId="{256B8834-41C6-09CC-17E6-A2CD89E1144C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9" creationId="{23C89E72-4626-F1E1-C0A1-5EF48DA387CD}"/>
          </ac:spMkLst>
        </pc:spChg>
        <pc:grpChg chg="add mod">
          <ac:chgData name="Gerth Stølting Brodal" userId="04ef4784-6591-4f86-a140-f5c3b108582a" providerId="ADAL" clId="{E8A449E6-1960-44C6-B39C-06B5E76DE498}" dt="2023-03-15T08:11:19.300" v="559" actId="164"/>
          <ac:grpSpMkLst>
            <pc:docMk/>
            <pc:sldMk cId="1545677602" sldId="740"/>
            <ac:grpSpMk id="31" creationId="{9391D319-6B0E-0818-7D40-5019F06B7BA8}"/>
          </ac:grpSpMkLst>
        </pc:grpChg>
        <pc:grpChg chg="mod">
          <ac:chgData name="Gerth Stølting Brodal" userId="04ef4784-6591-4f86-a140-f5c3b108582a" providerId="ADAL" clId="{E8A449E6-1960-44C6-B39C-06B5E76DE498}" dt="2023-03-15T07:45:39.349" v="291"/>
          <ac:grpSpMkLst>
            <pc:docMk/>
            <pc:sldMk cId="1545677602" sldId="740"/>
            <ac:grpSpMk id="47" creationId="{00000000-0000-0000-0000-000000000000}"/>
          </ac:grpSpMkLst>
        </pc:grpChg>
        <pc:grpChg chg="del">
          <ac:chgData name="Gerth Stølting Brodal" userId="04ef4784-6591-4f86-a140-f5c3b108582a" providerId="ADAL" clId="{E8A449E6-1960-44C6-B39C-06B5E76DE498}" dt="2023-03-15T08:11:15.272" v="558" actId="165"/>
          <ac:grpSpMkLst>
            <pc:docMk/>
            <pc:sldMk cId="1545677602" sldId="740"/>
            <ac:grpSpMk id="50" creationId="{00000000-0000-0000-0000-000000000000}"/>
          </ac:grpSpMkLst>
        </pc:grpChg>
        <pc:cxnChg chg="add del mod">
          <ac:chgData name="Gerth Stølting Brodal" userId="04ef4784-6591-4f86-a140-f5c3b108582a" providerId="ADAL" clId="{E8A449E6-1960-44C6-B39C-06B5E76DE498}" dt="2023-03-15T07:45:44.552" v="292" actId="478"/>
          <ac:cxnSpMkLst>
            <pc:docMk/>
            <pc:sldMk cId="1545677602" sldId="740"/>
            <ac:cxnSpMk id="3" creationId="{3B4C601D-565F-1D68-94AD-F0AADEC97C93}"/>
          </ac:cxnSpMkLst>
        </pc:cxnChg>
        <pc:cxnChg chg="add mod">
          <ac:chgData name="Gerth Stølting Brodal" userId="04ef4784-6591-4f86-a140-f5c3b108582a" providerId="ADAL" clId="{E8A449E6-1960-44C6-B39C-06B5E76DE498}" dt="2023-03-15T07:46:55.950" v="307" actId="1038"/>
          <ac:cxnSpMkLst>
            <pc:docMk/>
            <pc:sldMk cId="1545677602" sldId="740"/>
            <ac:cxnSpMk id="10" creationId="{509B5744-8806-4F1B-28D3-A8F4C3A07ED0}"/>
          </ac:cxnSpMkLst>
        </pc:cxnChg>
        <pc:cxnChg chg="mod">
          <ac:chgData name="Gerth Stølting Brodal" userId="04ef4784-6591-4f86-a140-f5c3b108582a" providerId="ADAL" clId="{E8A449E6-1960-44C6-B39C-06B5E76DE498}" dt="2023-03-15T07:45:39.349" v="291"/>
          <ac:cxnSpMkLst>
            <pc:docMk/>
            <pc:sldMk cId="1545677602" sldId="740"/>
            <ac:cxnSpMk id="21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4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7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0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3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5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10:24:31.801" v="1916" actId="121"/>
        <pc:sldMkLst>
          <pc:docMk/>
          <pc:sldMk cId="620447700" sldId="741"/>
        </pc:sldMkLst>
        <pc:spChg chg="mod">
          <ac:chgData name="Gerth Stølting Brodal" userId="04ef4784-6591-4f86-a140-f5c3b108582a" providerId="ADAL" clId="{E8A449E6-1960-44C6-B39C-06B5E76DE498}" dt="2023-03-15T10:24:31.801" v="1916" actId="121"/>
          <ac:spMkLst>
            <pc:docMk/>
            <pc:sldMk cId="620447700" sldId="741"/>
            <ac:spMk id="8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10:23:37.061" v="1914" actId="1076"/>
          <ac:graphicFrameMkLst>
            <pc:docMk/>
            <pc:sldMk cId="620447700" sldId="741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11:09.943" v="2149" actId="6549"/>
        <pc:sldMkLst>
          <pc:docMk/>
          <pc:sldMk cId="3982569386" sldId="742"/>
        </pc:sldMkLst>
        <pc:spChg chg="mod">
          <ac:chgData name="Gerth Stølting Brodal" userId="04ef4784-6591-4f86-a140-f5c3b108582a" providerId="ADAL" clId="{E8A449E6-1960-44C6-B39C-06B5E76DE498}" dt="2023-03-15T11:11:09.943" v="2149" actId="6549"/>
          <ac:spMkLst>
            <pc:docMk/>
            <pc:sldMk cId="3982569386" sldId="742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13.838" v="2086" actId="313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8A449E6-1960-44C6-B39C-06B5E76DE498}" dt="2023-03-15T09:47:38.731" v="1782" actId="14100"/>
        <pc:sldMkLst>
          <pc:docMk/>
          <pc:sldMk cId="3701659171" sldId="743"/>
        </pc:sldMkLst>
        <pc:spChg chg="mod">
          <ac:chgData name="Gerth Stølting Brodal" userId="04ef4784-6591-4f86-a140-f5c3b108582a" providerId="ADAL" clId="{E8A449E6-1960-44C6-B39C-06B5E76DE498}" dt="2023-03-15T09:47:38.731" v="1782" actId="14100"/>
          <ac:spMkLst>
            <pc:docMk/>
            <pc:sldMk cId="3701659171" sldId="74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44:40.859" v="1717" actId="20577"/>
          <ac:graphicFrameMkLst>
            <pc:docMk/>
            <pc:sldMk cId="3701659171" sldId="743"/>
            <ac:graphicFrameMk id="6" creationId="{00000000-0000-0000-0000-000000000000}"/>
          </ac:graphicFrameMkLst>
        </pc:graphicFrameChg>
      </pc:sldChg>
      <pc:sldChg chg="modSp mod ord modNotesTx">
        <pc:chgData name="Gerth Stølting Brodal" userId="04ef4784-6591-4f86-a140-f5c3b108582a" providerId="ADAL" clId="{E8A449E6-1960-44C6-B39C-06B5E76DE498}" dt="2023-03-15T11:53:34.654" v="2327"/>
        <pc:sldMkLst>
          <pc:docMk/>
          <pc:sldMk cId="2470406017" sldId="744"/>
        </pc:sldMkLst>
        <pc:spChg chg="mod">
          <ac:chgData name="Gerth Stølting Brodal" userId="04ef4784-6591-4f86-a140-f5c3b108582a" providerId="ADAL" clId="{E8A449E6-1960-44C6-B39C-06B5E76DE498}" dt="2023-03-15T11:33:14.342" v="2243" actId="20577"/>
          <ac:spMkLst>
            <pc:docMk/>
            <pc:sldMk cId="2470406017" sldId="744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35.004" v="2102" actId="313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22:01.191" v="2174" actId="20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E8A449E6-1960-44C6-B39C-06B5E76DE498}" dt="2023-03-15T11:22:01.191" v="2174" actId="207"/>
          <ac:graphicFrameMkLst>
            <pc:docMk/>
            <pc:sldMk cId="16499050" sldId="745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E8A449E6-1960-44C6-B39C-06B5E76DE498}" dt="2023-03-15T07:31:23.105" v="285" actId="47"/>
        <pc:sldMkLst>
          <pc:docMk/>
          <pc:sldMk cId="300645954" sldId="746"/>
        </pc:sldMkLst>
      </pc:sldChg>
      <pc:sldChg chg="modSp mod">
        <pc:chgData name="Gerth Stølting Brodal" userId="04ef4784-6591-4f86-a140-f5c3b108582a" providerId="ADAL" clId="{E8A449E6-1960-44C6-B39C-06B5E76DE498}" dt="2023-03-15T11:22:06.480" v="2175" actId="207"/>
        <pc:sldMkLst>
          <pc:docMk/>
          <pc:sldMk cId="1189195703" sldId="747"/>
        </pc:sldMkLst>
        <pc:graphicFrameChg chg="modGraphic">
          <ac:chgData name="Gerth Stølting Brodal" userId="04ef4784-6591-4f86-a140-f5c3b108582a" providerId="ADAL" clId="{E8A449E6-1960-44C6-B39C-06B5E76DE498}" dt="2023-03-15T11:22:06.480" v="2175" actId="207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0:14:19.754" v="1878" actId="14100"/>
        <pc:sldMkLst>
          <pc:docMk/>
          <pc:sldMk cId="1737539052" sldId="748"/>
        </pc:sldMkLst>
        <pc:spChg chg="mod">
          <ac:chgData name="Gerth Stølting Brodal" userId="04ef4784-6591-4f86-a140-f5c3b108582a" providerId="ADAL" clId="{E8A449E6-1960-44C6-B39C-06B5E76DE498}" dt="2023-03-15T10:14:19.754" v="1878" actId="14100"/>
          <ac:spMkLst>
            <pc:docMk/>
            <pc:sldMk cId="1737539052" sldId="748"/>
            <ac:spMk id="3" creationId="{E2463C16-AF75-4AF4-8E42-E74A473121F4}"/>
          </ac:spMkLst>
        </pc:spChg>
      </pc:sldChg>
      <pc:sldChg chg="addSp delSp modSp new mod modNotesTx">
        <pc:chgData name="Gerth Stølting Brodal" userId="04ef4784-6591-4f86-a140-f5c3b108582a" providerId="ADAL" clId="{E8A449E6-1960-44C6-B39C-06B5E76DE498}" dt="2023-03-15T08:07:00.106" v="534" actId="20577"/>
        <pc:sldMkLst>
          <pc:docMk/>
          <pc:sldMk cId="2659427478" sldId="750"/>
        </pc:sldMkLst>
        <pc:spChg chg="del mod">
          <ac:chgData name="Gerth Stølting Brodal" userId="04ef4784-6591-4f86-a140-f5c3b108582a" providerId="ADAL" clId="{E8A449E6-1960-44C6-B39C-06B5E76DE498}" dt="2023-03-15T08:03:28.594" v="462" actId="478"/>
          <ac:spMkLst>
            <pc:docMk/>
            <pc:sldMk cId="2659427478" sldId="750"/>
            <ac:spMk id="2" creationId="{7B479B70-ACD4-75E5-4CE2-806BFA5372EE}"/>
          </ac:spMkLst>
        </pc:spChg>
        <pc:spChg chg="mod">
          <ac:chgData name="Gerth Stølting Brodal" userId="04ef4784-6591-4f86-a140-f5c3b108582a" providerId="ADAL" clId="{E8A449E6-1960-44C6-B39C-06B5E76DE498}" dt="2023-03-15T07:57:20.280" v="414" actId="1076"/>
          <ac:spMkLst>
            <pc:docMk/>
            <pc:sldMk cId="2659427478" sldId="750"/>
            <ac:spMk id="3" creationId="{52E8B608-CA4D-85FA-FB61-25A32075A2B1}"/>
          </ac:spMkLst>
        </pc:spChg>
        <pc:spChg chg="add mod">
          <ac:chgData name="Gerth Stølting Brodal" userId="04ef4784-6591-4f86-a140-f5c3b108582a" providerId="ADAL" clId="{E8A449E6-1960-44C6-B39C-06B5E76DE498}" dt="2023-03-15T07:56:36.185" v="391" actId="1076"/>
          <ac:spMkLst>
            <pc:docMk/>
            <pc:sldMk cId="2659427478" sldId="750"/>
            <ac:spMk id="5" creationId="{42139654-1B93-DFB2-F363-8922545D274A}"/>
          </ac:spMkLst>
        </pc:spChg>
      </pc:sldChg>
      <pc:sldChg chg="delSp modSp add mod">
        <pc:chgData name="Gerth Stølting Brodal" userId="04ef4784-6591-4f86-a140-f5c3b108582a" providerId="ADAL" clId="{E8A449E6-1960-44C6-B39C-06B5E76DE498}" dt="2023-03-15T11:03:34.873" v="2080" actId="20577"/>
        <pc:sldMkLst>
          <pc:docMk/>
          <pc:sldMk cId="3617586286" sldId="751"/>
        </pc:sldMkLst>
        <pc:spChg chg="mod">
          <ac:chgData name="Gerth Stølting Brodal" userId="04ef4784-6591-4f86-a140-f5c3b108582a" providerId="ADAL" clId="{E8A449E6-1960-44C6-B39C-06B5E76DE498}" dt="2023-03-15T10:39:36.820" v="2028" actId="2711"/>
          <ac:spMkLst>
            <pc:docMk/>
            <pc:sldMk cId="3617586286" sldId="751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E8A449E6-1960-44C6-B39C-06B5E76DE498}" dt="2023-03-15T10:39:13.080" v="1995" actId="478"/>
          <ac:spMkLst>
            <pc:docMk/>
            <pc:sldMk cId="3617586286" sldId="751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19.630" v="2051" actId="478"/>
          <ac:spMkLst>
            <pc:docMk/>
            <pc:sldMk cId="3617586286" sldId="751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24.337" v="2052" actId="478"/>
          <ac:spMkLst>
            <pc:docMk/>
            <pc:sldMk cId="3617586286" sldId="751"/>
            <ac:spMk id="8" creationId="{00000000-0000-0000-0000-000000000000}"/>
          </ac:spMkLst>
        </pc:spChg>
        <pc:graphicFrameChg chg="mod ord modGraphic">
          <ac:chgData name="Gerth Stølting Brodal" userId="04ef4784-6591-4f86-a140-f5c3b108582a" providerId="ADAL" clId="{E8A449E6-1960-44C6-B39C-06B5E76DE498}" dt="2023-03-15T11:03:34.873" v="2080" actId="20577"/>
          <ac:graphicFrameMkLst>
            <pc:docMk/>
            <pc:sldMk cId="3617586286" sldId="751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E8A449E6-1960-44C6-B39C-06B5E76DE498}" dt="2023-03-15T10:41:08.550" v="2056" actId="1076"/>
          <ac:picMkLst>
            <pc:docMk/>
            <pc:sldMk cId="3617586286" sldId="751"/>
            <ac:picMk id="6" creationId="{00000000-0000-0000-0000-000000000000}"/>
          </ac:picMkLst>
        </pc:picChg>
      </pc:sldChg>
      <pc:sldChg chg="modSp add mod">
        <pc:chgData name="Gerth Stølting Brodal" userId="04ef4784-6591-4f86-a140-f5c3b108582a" providerId="ADAL" clId="{E8A449E6-1960-44C6-B39C-06B5E76DE498}" dt="2023-03-15T12:14:32.890" v="2527" actId="207"/>
        <pc:sldMkLst>
          <pc:docMk/>
          <pc:sldMk cId="3051839023" sldId="752"/>
        </pc:sldMkLst>
        <pc:spChg chg="mod">
          <ac:chgData name="Gerth Stølting Brodal" userId="04ef4784-6591-4f86-a140-f5c3b108582a" providerId="ADAL" clId="{E8A449E6-1960-44C6-B39C-06B5E76DE498}" dt="2023-03-15T12:05:14.701" v="2392" actId="20577"/>
          <ac:spMkLst>
            <pc:docMk/>
            <pc:sldMk cId="3051839023" sldId="752"/>
            <ac:spMk id="2" creationId="{447D7889-221E-4872-84EB-2CBC93AFCAB9}"/>
          </ac:spMkLst>
        </pc:spChg>
        <pc:spChg chg="mod">
          <ac:chgData name="Gerth Stølting Brodal" userId="04ef4784-6591-4f86-a140-f5c3b108582a" providerId="ADAL" clId="{E8A449E6-1960-44C6-B39C-06B5E76DE498}" dt="2023-03-15T12:06:33.280" v="2447" actId="1076"/>
          <ac:spMkLst>
            <pc:docMk/>
            <pc:sldMk cId="3051839023" sldId="752"/>
            <ac:spMk id="6" creationId="{7BF8C2F4-E08A-4E3E-A4EA-7A23184E9802}"/>
          </ac:spMkLst>
        </pc:spChg>
        <pc:graphicFrameChg chg="mod modGraphic">
          <ac:chgData name="Gerth Stølting Brodal" userId="04ef4784-6591-4f86-a140-f5c3b108582a" providerId="ADAL" clId="{E8A449E6-1960-44C6-B39C-06B5E76DE498}" dt="2023-03-15T12:14:32.890" v="2527" actId="207"/>
          <ac:graphicFrameMkLst>
            <pc:docMk/>
            <pc:sldMk cId="3051839023" sldId="752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7715FC79-DB84-454D-BFCB-4EB1B1FA3F9D}"/>
    <pc:docChg chg="undo custSel modSld">
      <pc:chgData name="Gerth Stølting Brodal" userId="04ef4784-6591-4f86-a140-f5c3b108582a" providerId="ADAL" clId="{7715FC79-DB84-454D-BFCB-4EB1B1FA3F9D}" dt="2023-12-09T12:52:45.447" v="5" actId="20577"/>
      <pc:docMkLst>
        <pc:docMk/>
      </pc:docMkLst>
      <pc:sldChg chg="modSp mod">
        <pc:chgData name="Gerth Stølting Brodal" userId="04ef4784-6591-4f86-a140-f5c3b108582a" providerId="ADAL" clId="{7715FC79-DB84-454D-BFCB-4EB1B1FA3F9D}" dt="2023-12-09T12:52:45.447" v="5" actId="20577"/>
        <pc:sldMkLst>
          <pc:docMk/>
          <pc:sldMk cId="1246880996" sldId="753"/>
        </pc:sldMkLst>
        <pc:graphicFrameChg chg="modGraphic">
          <ac:chgData name="Gerth Stølting Brodal" userId="04ef4784-6591-4f86-a140-f5c3b108582a" providerId="ADAL" clId="{7715FC79-DB84-454D-BFCB-4EB1B1FA3F9D}" dt="2023-12-09T12:52:45.447" v="5" actId="20577"/>
          <ac:graphicFrameMkLst>
            <pc:docMk/>
            <pc:sldMk cId="1246880996" sldId="753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EEA7E2C-EA00-4367-9D76-8F081084676A}"/>
    <pc:docChg chg="undo redo custSel addSld modSld">
      <pc:chgData name="Gerth Stølting Brodal" userId="04ef4784-6591-4f86-a140-f5c3b108582a" providerId="ADAL" clId="{AEEA7E2C-EA00-4367-9D76-8F081084676A}" dt="2022-10-05T20:27:15.389" v="1211" actId="313"/>
      <pc:docMkLst>
        <pc:docMk/>
      </pc:docMkLst>
      <pc:sldChg chg="modSp mod">
        <pc:chgData name="Gerth Stølting Brodal" userId="04ef4784-6591-4f86-a140-f5c3b108582a" providerId="ADAL" clId="{AEEA7E2C-EA00-4367-9D76-8F081084676A}" dt="2022-10-05T12:17:16.200" v="9" actId="20577"/>
        <pc:sldMkLst>
          <pc:docMk/>
          <pc:sldMk cId="968077230" sldId="469"/>
        </pc:sldMkLst>
        <pc:spChg chg="mod">
          <ac:chgData name="Gerth Stølting Brodal" userId="04ef4784-6591-4f86-a140-f5c3b108582a" providerId="ADAL" clId="{AEEA7E2C-EA00-4367-9D76-8F081084676A}" dt="2022-10-05T12:17:16.200" v="9" actId="20577"/>
          <ac:spMkLst>
            <pc:docMk/>
            <pc:sldMk cId="968077230" sldId="469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EEA7E2C-EA00-4367-9D76-8F081084676A}" dt="2022-10-05T17:16:36.358" v="1015" actId="20577"/>
        <pc:sldMkLst>
          <pc:docMk/>
          <pc:sldMk cId="1110575470" sldId="50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20:27:15.389" v="1211" actId="313"/>
        <pc:sldMkLst>
          <pc:docMk/>
          <pc:sldMk cId="1737539052" sldId="748"/>
        </pc:sldMkLst>
        <pc:spChg chg="mod">
          <ac:chgData name="Gerth Stølting Brodal" userId="04ef4784-6591-4f86-a140-f5c3b108582a" providerId="ADAL" clId="{AEEA7E2C-EA00-4367-9D76-8F081084676A}" dt="2022-10-05T12:19:22.315" v="20" actId="20577"/>
          <ac:spMkLst>
            <pc:docMk/>
            <pc:sldMk cId="1737539052" sldId="748"/>
            <ac:spMk id="2" creationId="{96BE3BC4-F992-437E-8464-C533EE3E09DF}"/>
          </ac:spMkLst>
        </pc:spChg>
        <pc:spChg chg="mod">
          <ac:chgData name="Gerth Stølting Brodal" userId="04ef4784-6591-4f86-a140-f5c3b108582a" providerId="ADAL" clId="{AEEA7E2C-EA00-4367-9D76-8F081084676A}" dt="2022-10-05T18:19:18.540" v="1207" actId="20577"/>
          <ac:spMkLst>
            <pc:docMk/>
            <pc:sldMk cId="1737539052" sldId="748"/>
            <ac:spMk id="3" creationId="{E2463C16-AF75-4AF4-8E42-E74A473121F4}"/>
          </ac:spMkLst>
        </pc:spChg>
        <pc:spChg chg="add mod">
          <ac:chgData name="Gerth Stølting Brodal" userId="04ef4784-6591-4f86-a140-f5c3b108582a" providerId="ADAL" clId="{AEEA7E2C-EA00-4367-9D76-8F081084676A}" dt="2022-10-05T13:26:57.722" v="667" actId="1035"/>
          <ac:spMkLst>
            <pc:docMk/>
            <pc:sldMk cId="1737539052" sldId="748"/>
            <ac:spMk id="5" creationId="{FD91FFA2-EE27-4D28-82FF-83A8BFC9BB0F}"/>
          </ac:spMkLst>
        </pc:spChg>
        <pc:spChg chg="add del">
          <ac:chgData name="Gerth Stølting Brodal" userId="04ef4784-6591-4f86-a140-f5c3b108582a" providerId="ADAL" clId="{AEEA7E2C-EA00-4367-9D76-8F081084676A}" dt="2022-10-05T13:05:56.964" v="95" actId="22"/>
          <ac:spMkLst>
            <pc:docMk/>
            <pc:sldMk cId="1737539052" sldId="748"/>
            <ac:spMk id="7" creationId="{A8E62139-0E94-4D3E-AEE4-22FBFD28FFED}"/>
          </ac:spMkLst>
        </pc:spChg>
        <pc:graphicFrameChg chg="add mod modGraphic">
          <ac:chgData name="Gerth Stølting Brodal" userId="04ef4784-6591-4f86-a140-f5c3b108582a" providerId="ADAL" clId="{AEEA7E2C-EA00-4367-9D76-8F081084676A}" dt="2022-10-05T20:27:15.389" v="1211" actId="313"/>
          <ac:graphicFrameMkLst>
            <pc:docMk/>
            <pc:sldMk cId="1737539052" sldId="748"/>
            <ac:graphicFrameMk id="8" creationId="{F8A64F6A-C25F-4319-BE42-0EE3AFCF56D3}"/>
          </ac:graphicFrameMkLst>
        </pc:graphicFrameChg>
      </pc:sldChg>
      <pc:sldChg chg="addSp delSp modSp new mod modNotesTx">
        <pc:chgData name="Gerth Stølting Brodal" userId="04ef4784-6591-4f86-a140-f5c3b108582a" providerId="ADAL" clId="{AEEA7E2C-EA00-4367-9D76-8F081084676A}" dt="2022-10-05T17:16:56.991" v="1080" actId="20577"/>
        <pc:sldMkLst>
          <pc:docMk/>
          <pc:sldMk cId="2270359650" sldId="749"/>
        </pc:sldMkLst>
        <pc:spChg chg="mod">
          <ac:chgData name="Gerth Stølting Brodal" userId="04ef4784-6591-4f86-a140-f5c3b108582a" providerId="ADAL" clId="{AEEA7E2C-EA00-4367-9D76-8F081084676A}" dt="2022-10-05T17:11:31.065" v="841" actId="14100"/>
          <ac:spMkLst>
            <pc:docMk/>
            <pc:sldMk cId="2270359650" sldId="749"/>
            <ac:spMk id="2" creationId="{3E30ADA5-BDB5-469D-893C-A6E4F381D8D5}"/>
          </ac:spMkLst>
        </pc:spChg>
        <pc:spChg chg="del">
          <ac:chgData name="Gerth Stølting Brodal" userId="04ef4784-6591-4f86-a140-f5c3b108582a" providerId="ADAL" clId="{AEEA7E2C-EA00-4367-9D76-8F081084676A}" dt="2022-10-05T17:10:09.264" v="837" actId="478"/>
          <ac:spMkLst>
            <pc:docMk/>
            <pc:sldMk cId="2270359650" sldId="749"/>
            <ac:spMk id="3" creationId="{C086A7ED-ED47-4626-A7E7-53E0D659169C}"/>
          </ac:spMkLst>
        </pc:spChg>
        <pc:picChg chg="add mod">
          <ac:chgData name="Gerth Stølting Brodal" userId="04ef4784-6591-4f86-a140-f5c3b108582a" providerId="ADAL" clId="{AEEA7E2C-EA00-4367-9D76-8F081084676A}" dt="2022-10-05T17:11:16.371" v="840" actId="1076"/>
          <ac:picMkLst>
            <pc:docMk/>
            <pc:sldMk cId="2270359650" sldId="749"/>
            <ac:picMk id="5" creationId="{18491FD9-D3D7-4CE3-B1FC-5C447D69BF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numbers on frequency on errors (2015) </a:t>
            </a:r>
          </a:p>
          <a:p>
            <a:r>
              <a:rPr lang="en-US" dirty="0"/>
              <a:t>- Let us try to avoid introducing </a:t>
            </a:r>
            <a:r>
              <a:rPr lang="en-US" b="1" dirty="0"/>
              <a:t>bugs </a:t>
            </a:r>
            <a:r>
              <a:rPr lang="en-US" b="0" dirty="0"/>
              <a:t>at the first place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1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2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glass box</a:t>
            </a:r>
            <a:r>
              <a:rPr lang="en-US" baseline="0" dirty="0"/>
              <a:t> = you need to know how the code is structured to force different parts to be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doctest</a:t>
            </a:r>
            <a:r>
              <a:rPr lang="en-US" dirty="0"/>
              <a:t> comes with Python as standard library</a:t>
            </a:r>
          </a:p>
          <a:p>
            <a:r>
              <a:rPr lang="en-US" dirty="0"/>
              <a:t>Useful </a:t>
            </a:r>
            <a:r>
              <a:rPr lang="en-US" dirty="0" err="1"/>
              <a:t>fo</a:t>
            </a:r>
            <a:r>
              <a:rPr lang="en-US" dirty="0"/>
              <a:t> simple tests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name starts with </a:t>
            </a:r>
            <a:r>
              <a:rPr lang="en-US" b="1" dirty="0"/>
              <a:t>Test</a:t>
            </a:r>
            <a:r>
              <a:rPr lang="en-US" dirty="0"/>
              <a:t> (</a:t>
            </a:r>
            <a:r>
              <a:rPr lang="en-US" b="1" dirty="0"/>
              <a:t>without underscore</a:t>
            </a:r>
            <a:r>
              <a:rPr lang="en-US" dirty="0"/>
              <a:t>, since camel-case naming of  class names)</a:t>
            </a:r>
          </a:p>
          <a:p>
            <a:r>
              <a:rPr lang="en-US" dirty="0"/>
              <a:t>The shell should be an </a:t>
            </a:r>
            <a:r>
              <a:rPr lang="en-US" b="1" dirty="0"/>
              <a:t>OS shell</a:t>
            </a:r>
            <a:r>
              <a:rPr lang="en-US" dirty="0"/>
              <a:t>, not a Python shell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6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verbosity level is 1;</a:t>
            </a:r>
            <a:r>
              <a:rPr lang="en-US" baseline="0" dirty="0"/>
              <a:t> level 2 increases the amount of output generated during the </a:t>
            </a:r>
            <a:r>
              <a:rPr lang="en-US" baseline="0"/>
              <a:t>testing phase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3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debugger, open debugger, and then run code (F5)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71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 </a:t>
            </a:r>
            <a:r>
              <a:rPr lang="da-DK" dirty="0" err="1"/>
              <a:t>ensure</a:t>
            </a:r>
            <a:r>
              <a:rPr lang="da-DK" dirty="0"/>
              <a:t> all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(an ”</a:t>
            </a:r>
            <a:r>
              <a:rPr lang="da-DK" dirty="0" err="1"/>
              <a:t>if</a:t>
            </a:r>
            <a:r>
              <a:rPr lang="da-DK" dirty="0"/>
              <a:t>:” </a:t>
            </a:r>
            <a:r>
              <a:rPr lang="da-DK" dirty="0" err="1"/>
              <a:t>might</a:t>
            </a:r>
            <a:r>
              <a:rPr lang="da-DK" dirty="0"/>
              <a:t> not have an ”</a:t>
            </a:r>
            <a:r>
              <a:rPr lang="da-DK" dirty="0" err="1"/>
              <a:t>else</a:t>
            </a:r>
            <a:r>
              <a:rPr lang="da-DK" dirty="0"/>
              <a:t>:” part)</a:t>
            </a:r>
          </a:p>
          <a:p>
            <a:endParaRPr lang="da-DK" dirty="0"/>
          </a:p>
          <a:p>
            <a:r>
              <a:rPr lang="da-DK" dirty="0" err="1"/>
              <a:t>Goldbach’s</a:t>
            </a:r>
            <a:r>
              <a:rPr lang="da-DK" dirty="0"/>
              <a:t>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conjecture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line 14 </a:t>
            </a:r>
            <a:r>
              <a:rPr lang="da-DK" dirty="0" err="1"/>
              <a:t>will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, </a:t>
            </a:r>
            <a:r>
              <a:rPr lang="da-DK" dirty="0" err="1"/>
              <a:t>recently</a:t>
            </a:r>
            <a:r>
              <a:rPr lang="da-DK" dirty="0"/>
              <a:t> </a:t>
            </a:r>
            <a:r>
              <a:rPr lang="da-DK" dirty="0" err="1"/>
              <a:t>proved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problem,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Idea </a:t>
            </a:r>
            <a:r>
              <a:rPr lang="en-US" dirty="0"/>
              <a:t>can be very clear or less well-developed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“coverage html” generates a nice html overview of the code that was executed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73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7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 __annotations__ contains the annotations</a:t>
            </a:r>
            <a:r>
              <a:rPr lang="en-US" baseline="0" dirty="0"/>
              <a:t> of global variables</a:t>
            </a:r>
          </a:p>
          <a:p>
            <a:endParaRPr lang="en-US" baseline="0" dirty="0"/>
          </a:p>
          <a:p>
            <a:r>
              <a:rPr lang="en-US" baseline="0" dirty="0" err="1"/>
              <a:t>dataclasses</a:t>
            </a:r>
            <a:r>
              <a:rPr lang="en-US" baseline="0" dirty="0"/>
              <a:t> (@</a:t>
            </a:r>
            <a:r>
              <a:rPr lang="en-US" baseline="0" dirty="0" err="1"/>
              <a:t>dataclass</a:t>
            </a:r>
            <a:r>
              <a:rPr lang="en-US" baseline="0" dirty="0"/>
              <a:t> decorator) use type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3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in g has no type</a:t>
            </a:r>
          </a:p>
          <a:p>
            <a:r>
              <a:rPr lang="en-US" baseline="0" dirty="0"/>
              <a:t>Global variable annotations are in __annotations__</a:t>
            </a:r>
          </a:p>
          <a:p>
            <a:endParaRPr lang="en-US" baseline="0" dirty="0"/>
          </a:p>
          <a:p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 from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NotImplementedError</a:t>
            </a:r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1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25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2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docstring</a:t>
            </a:r>
            <a:r>
              <a:rPr lang="en-US" dirty="0"/>
              <a:t> is also for writer of code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are those we consider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add code for spotting </a:t>
            </a:r>
            <a:r>
              <a:rPr lang="en-US" b="1" dirty="0"/>
              <a:t>fishy</a:t>
            </a:r>
            <a:r>
              <a:rPr lang="en-US" dirty="0"/>
              <a:t> </a:t>
            </a:r>
            <a:r>
              <a:rPr lang="en-US" dirty="0" err="1"/>
              <a:t>behaviour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“fail fast” link to article explaining the usage of assertions</a:t>
            </a:r>
          </a:p>
          <a:p>
            <a:r>
              <a:rPr lang="da-DK" dirty="0"/>
              <a:t>The </a:t>
            </a:r>
            <a:r>
              <a:rPr lang="da-DK" dirty="0" err="1"/>
              <a:t>str</a:t>
            </a:r>
            <a:r>
              <a:rPr lang="da-DK" dirty="0"/>
              <a:t> </a:t>
            </a:r>
            <a:r>
              <a:rPr lang="da-DK" b="1" dirty="0"/>
              <a:t>argument to </a:t>
            </a:r>
            <a:r>
              <a:rPr lang="da-DK" b="1" dirty="0" err="1"/>
              <a:t>assert</a:t>
            </a:r>
            <a:r>
              <a:rPr lang="da-DK" b="1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contain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of 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set __debug__ within the code:</a:t>
            </a:r>
          </a:p>
          <a:p>
            <a:endParaRPr lang="en-US" dirty="0"/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__debug__ = False</a:t>
            </a:r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^^^^^^^^^</a:t>
            </a:r>
          </a:p>
          <a:p>
            <a:r>
              <a:rPr lang="en-US" dirty="0" err="1">
                <a:latin typeface="CordiaUPC" panose="020B0502040204020203" pitchFamily="34" charset="-34"/>
                <a:cs typeface="CordiaUPC" panose="020B0502040204020203" pitchFamily="34" charset="-34"/>
              </a:rPr>
              <a:t>SyntaxError</a:t>
            </a:r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: cannot assign to __debug__</a:t>
            </a:r>
            <a:endParaRPr lang="da-DK" dirty="0">
              <a:latin typeface="CordiaUPC" panose="020B0502040204020203" pitchFamily="34" charset="-34"/>
              <a:cs typeface="CordiaUPC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the input type is not necessary in typed languages</a:t>
            </a:r>
            <a:r>
              <a:rPr lang="en-US" baseline="0" dirty="0"/>
              <a:t> like C, C++, Java where the method only can be called with arguments of the correct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alogix.com/blog/this-is-what-your-developers-are-doing-75-of-the-time-and-this-is-the-cost-you-p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q.inria.f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octest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erage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ldbach%27s_weak_conject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484/" TargetMode="External"/><Relationship Id="rId4" Type="http://schemas.openxmlformats.org/officeDocument/2006/relationships/hyperlink" Target="https://www.google.com/url?sa=t&amp;rct=j&amp;q=&amp;esrc=s&amp;source=web&amp;cd=1&amp;ved=2ahUKEwitnuqf5I7hAhWHAxAIHTJWA-kQFjAAegQIBxAB&amp;url=http://mypy-lang.org/&amp;usg=AOvVaw2bn63UXnfMdWbR3mNQ0dkV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5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604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586/PEP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S.2004.13312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simple_stmts.html#ass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28" y="2024683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Documentation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and </a:t>
            </a:r>
            <a:r>
              <a:rPr lang="da-DK" dirty="0" err="1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810" y="3017757"/>
            <a:ext cx="8556951" cy="3602737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/>
              <a:t>docstring</a:t>
            </a:r>
            <a:endParaRPr lang="da-DK" dirty="0"/>
          </a:p>
          <a:p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 err="1"/>
              <a:t>assert</a:t>
            </a:r>
            <a:endParaRPr lang="da-DK" dirty="0"/>
          </a:p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endParaRPr lang="da-DK" dirty="0"/>
          </a:p>
          <a:p>
            <a:r>
              <a:rPr lang="da-DK" dirty="0"/>
              <a:t>assertions</a:t>
            </a:r>
          </a:p>
          <a:p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/>
              <a:t>unittest</a:t>
            </a:r>
          </a:p>
          <a:p>
            <a:r>
              <a:rPr lang="da-DK" dirty="0"/>
              <a:t>debugger</a:t>
            </a:r>
          </a:p>
          <a:p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(</a:t>
            </a:r>
            <a:r>
              <a:rPr lang="da-DK" dirty="0" err="1"/>
              <a:t>mypy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8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7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try... </a:t>
            </a:r>
            <a:r>
              <a:rPr lang="en-US" sz="3200" dirty="0"/>
              <a:t>(seriously, the bugs were not on purpose)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4940"/>
              </p:ext>
            </p:extLst>
          </p:nvPr>
        </p:nvGraphicFramePr>
        <p:xfrm>
          <a:off x="3278377" y="1760971"/>
          <a:ext cx="56352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2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intsqrt_buggy.py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3.125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3.125 ** 2 = 9.765625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what should the answer be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9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3681"/>
            <a:ext cx="10515600" cy="1325563"/>
          </a:xfrm>
        </p:spPr>
        <p:txBody>
          <a:bodyPr/>
          <a:lstStyle/>
          <a:p>
            <a:r>
              <a:rPr lang="en-US" dirty="0"/>
              <a:t>Let us add a specification...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6373"/>
              </p:ext>
            </p:extLst>
          </p:nvPr>
        </p:nvGraphicFramePr>
        <p:xfrm>
          <a:off x="306509" y="1488808"/>
          <a:ext cx="773136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function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Compute the integer square root of an integer 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589" y="6062538"/>
            <a:ext cx="38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PEP 257 --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Conventions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www.python.org/dev/peps/pep-0257/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5165766" y="2885137"/>
            <a:ext cx="14790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4778" y="2636425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70088" y="3246103"/>
            <a:ext cx="680001" cy="185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0089" y="3302663"/>
            <a:ext cx="167464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 </a:t>
            </a:r>
            <a:r>
              <a:rPr lang="da-DK" dirty="0" err="1">
                <a:solidFill>
                  <a:srgbClr val="C00000"/>
                </a:solidFill>
              </a:rPr>
              <a:t>guarantees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2333" y="2447366"/>
            <a:ext cx="149140" cy="997798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1137" y="276159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docstring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979538" cy="4371850"/>
          </a:xfrm>
        </p:spPr>
        <p:txBody>
          <a:bodyPr>
            <a:normAutofit/>
          </a:bodyPr>
          <a:lstStyle/>
          <a:p>
            <a:r>
              <a:rPr lang="da-DK" sz="2400" dirty="0"/>
              <a:t>all </a:t>
            </a:r>
            <a:r>
              <a:rPr lang="da-DK" sz="2400" dirty="0" err="1"/>
              <a:t>methods</a:t>
            </a:r>
            <a:r>
              <a:rPr lang="da-DK" sz="2400" dirty="0"/>
              <a:t>, </a:t>
            </a:r>
            <a:r>
              <a:rPr lang="da-DK" sz="2400" dirty="0" err="1"/>
              <a:t>classes</a:t>
            </a:r>
            <a:r>
              <a:rPr lang="da-DK" sz="2400" dirty="0"/>
              <a:t>, and </a:t>
            </a:r>
            <a:r>
              <a:rPr lang="da-DK" sz="2400" dirty="0" err="1"/>
              <a:t>modules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da-DK" sz="2400" dirty="0"/>
              <a:t> (</a:t>
            </a:r>
            <a:r>
              <a:rPr lang="da-DK" sz="2400" dirty="0" err="1"/>
              <a:t>ideally</a:t>
            </a:r>
            <a:r>
              <a:rPr lang="da-DK" sz="2400" dirty="0"/>
              <a:t> have) as a </a:t>
            </a:r>
            <a:r>
              <a:rPr lang="da-DK" sz="2400" b="1" dirty="0" err="1"/>
              <a:t>specification</a:t>
            </a:r>
            <a:endParaRPr lang="da-DK" sz="2400" b="1" dirty="0"/>
          </a:p>
          <a:p>
            <a:r>
              <a:rPr lang="da-DK" sz="2400" dirty="0"/>
              <a:t>for </a:t>
            </a:r>
            <a:r>
              <a:rPr lang="da-DK" sz="2400" dirty="0" err="1"/>
              <a:t>methods</a:t>
            </a:r>
            <a:r>
              <a:rPr lang="da-DK" sz="2400" dirty="0"/>
              <a:t>: </a:t>
            </a:r>
            <a:r>
              <a:rPr lang="da-DK" sz="2400" dirty="0" err="1"/>
              <a:t>summarize</a:t>
            </a:r>
            <a:r>
              <a:rPr lang="da-DK" sz="2400" dirty="0"/>
              <a:t> purpose in </a:t>
            </a:r>
            <a:r>
              <a:rPr lang="da-DK" sz="2400" dirty="0" err="1"/>
              <a:t>first</a:t>
            </a:r>
            <a:r>
              <a:rPr lang="da-DK" sz="2400" dirty="0"/>
              <a:t> line, </a:t>
            </a:r>
            <a:r>
              <a:rPr lang="da-DK" sz="2400" dirty="0" err="1"/>
              <a:t>followed</a:t>
            </a:r>
            <a:r>
              <a:rPr lang="da-DK" sz="2400" dirty="0"/>
              <a:t> by input </a:t>
            </a:r>
            <a:r>
              <a:rPr lang="da-DK" sz="2400" dirty="0" err="1"/>
              <a:t>requirements</a:t>
            </a:r>
            <a:r>
              <a:rPr lang="da-DK" sz="2400" dirty="0"/>
              <a:t> and </a:t>
            </a:r>
            <a:r>
              <a:rPr lang="da-DK" sz="2400" dirty="0" err="1"/>
              <a:t>ouput</a:t>
            </a:r>
            <a:r>
              <a:rPr lang="da-DK" sz="2400" dirty="0"/>
              <a:t> </a:t>
            </a:r>
            <a:r>
              <a:rPr lang="da-DK" sz="2400" dirty="0" err="1"/>
              <a:t>guarantees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docstring</a:t>
            </a:r>
            <a:r>
              <a:rPr lang="da-DK" sz="2400" dirty="0"/>
              <a:t> is </a:t>
            </a:r>
            <a:r>
              <a:rPr lang="da-DK" sz="2400" dirty="0" err="1"/>
              <a:t>assigned</a:t>
            </a:r>
            <a:r>
              <a:rPr lang="da-DK" sz="2400" dirty="0"/>
              <a:t> to the </a:t>
            </a:r>
            <a:r>
              <a:rPr lang="da-DK" sz="2400" dirty="0" err="1"/>
              <a:t>object’s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input requirements...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0582"/>
              </p:ext>
            </p:extLst>
          </p:nvPr>
        </p:nvGraphicFramePr>
        <p:xfrm>
          <a:off x="306509" y="1690688"/>
          <a:ext cx="77313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"...\int_sqrt.py", line 7,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7849" y="3774649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4529833" y="3805382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 err="1"/>
              <a:t>doing</a:t>
            </a:r>
            <a:r>
              <a:rPr lang="da-DK" sz="2400" dirty="0"/>
              <a:t> </a:t>
            </a:r>
            <a:r>
              <a:rPr lang="da-DK" sz="2400" dirty="0" err="1"/>
              <a:t>explicit</a:t>
            </a:r>
            <a:r>
              <a:rPr lang="da-DK" sz="2400" dirty="0"/>
              <a:t> checks for valid input arguments is part of </a:t>
            </a:r>
            <a:r>
              <a:rPr lang="da-DK" sz="2400" b="1" dirty="0"/>
              <a:t>defensive </a:t>
            </a:r>
            <a:r>
              <a:rPr lang="da-DK" sz="2400" b="1" dirty="0" err="1"/>
              <a:t>programming</a:t>
            </a:r>
            <a:r>
              <a:rPr lang="da-DK" sz="2400" dirty="0"/>
              <a:t> and </a:t>
            </a:r>
            <a:r>
              <a:rPr lang="da-DK" sz="2400" dirty="0" err="1"/>
              <a:t>helps</a:t>
            </a:r>
            <a:r>
              <a:rPr lang="da-DK" sz="2400" dirty="0"/>
              <a:t> spotting </a:t>
            </a:r>
            <a:r>
              <a:rPr lang="da-DK" sz="2400" dirty="0" err="1"/>
              <a:t>errors</a:t>
            </a:r>
            <a:r>
              <a:rPr lang="da-DK" sz="2400" dirty="0"/>
              <a:t> </a:t>
            </a:r>
            <a:r>
              <a:rPr lang="da-DK" sz="2400" dirty="0" err="1"/>
              <a:t>early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(</a:t>
            </a:r>
            <a:r>
              <a:rPr lang="da-DK" sz="2400" dirty="0" err="1"/>
              <a:t>instead</a:t>
            </a:r>
            <a:r>
              <a:rPr lang="da-DK" sz="2400" dirty="0"/>
              <a:t> of </a:t>
            </a:r>
            <a:r>
              <a:rPr lang="da-DK" sz="2400" dirty="0" err="1"/>
              <a:t>continuing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likely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 </a:t>
            </a:r>
            <a:r>
              <a:rPr lang="da-DK" sz="2400" dirty="0" err="1"/>
              <a:t>values</a:t>
            </a:r>
            <a:r>
              <a:rPr lang="da-DK" sz="2400" dirty="0"/>
              <a:t>... resulting in a final </a:t>
            </a:r>
            <a:r>
              <a:rPr lang="da-DK" sz="2400" dirty="0" err="1"/>
              <a:t>meaningless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if output correct...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2731"/>
              </p:ext>
            </p:extLst>
          </p:nvPr>
        </p:nvGraphicFramePr>
        <p:xfrm>
          <a:off x="343454" y="1238260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20,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7057" y="4128746"/>
            <a:ext cx="961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7014411" y="4147127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4003692" cy="4371850"/>
          </a:xfrm>
        </p:spPr>
        <p:txBody>
          <a:bodyPr>
            <a:normAutofit/>
          </a:bodyPr>
          <a:lstStyle/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buNone/>
            </a:pPr>
            <a:endParaRPr lang="da-DK" sz="1800" dirty="0"/>
          </a:p>
          <a:p>
            <a:r>
              <a:rPr lang="da-DK" sz="2400" dirty="0"/>
              <a:t>The output check </a:t>
            </a:r>
            <a:r>
              <a:rPr lang="da-DK" sz="2400" dirty="0" err="1"/>
              <a:t>helps</a:t>
            </a:r>
            <a:r>
              <a:rPr lang="da-DK" sz="2400" dirty="0"/>
              <a:t>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specifications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satisfied</a:t>
            </a:r>
            <a:r>
              <a:rPr lang="da-DK" sz="2400" dirty="0"/>
              <a:t> in </a:t>
            </a:r>
            <a:r>
              <a:rPr lang="da-DK" sz="2400" dirty="0" err="1"/>
              <a:t>applications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7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test some input values...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7368"/>
              </p:ext>
            </p:extLst>
          </p:nvPr>
        </p:nvGraphicFramePr>
        <p:xfrm>
          <a:off x="306509" y="1224853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  <a:endParaRPr lang="da-D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-1"/>
            <a:ext cx="10515600" cy="1108955"/>
          </a:xfrm>
        </p:spPr>
        <p:txBody>
          <a:bodyPr/>
          <a:lstStyle/>
          <a:p>
            <a:r>
              <a:rPr lang="en-US" dirty="0"/>
              <a:t>Let us check progress of algorithm...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676"/>
              </p:ext>
            </p:extLst>
          </p:nvPr>
        </p:nvGraphicFramePr>
        <p:xfrm>
          <a:off x="306509" y="1108955"/>
          <a:ext cx="77313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low, high = 0,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low &lt; high - 1: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assert low ** 2 &lt;= x &lt; high **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mid = (low + high) //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mid ** 2 &lt;= x: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low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high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result = low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7"/>
            <a:ext cx="3930740" cy="5167313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</a:p>
          <a:p>
            <a:r>
              <a:rPr lang="da-DK" sz="2400" dirty="0"/>
              <a:t>but invariant </a:t>
            </a:r>
            <a:r>
              <a:rPr lang="da-DK" sz="2400" dirty="0" err="1"/>
              <a:t>apparently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???</a:t>
            </a:r>
          </a:p>
          <a:p>
            <a:r>
              <a:rPr lang="da-DK" sz="2400" dirty="0"/>
              <a:t>problem </a:t>
            </a:r>
          </a:p>
          <a:p>
            <a:pPr marL="0" indent="0" algn="ctr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endParaRPr lang="da-D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da-DK" sz="2400" dirty="0" err="1">
                <a:cs typeface="Courier New" panose="02070309020205020404" pitchFamily="49" charset="0"/>
              </a:rPr>
              <a:t>implies</a:t>
            </a:r>
            <a:r>
              <a:rPr lang="da-DK" sz="2400" dirty="0">
                <a:cs typeface="Courier New" panose="02070309020205020404" pitchFamily="49" charset="0"/>
              </a:rPr>
              <a:t> loop never </a:t>
            </a:r>
            <a:r>
              <a:rPr lang="da-DK" sz="2400" dirty="0" err="1">
                <a:cs typeface="Courier New" panose="02070309020205020404" pitchFamily="49" charset="0"/>
              </a:rPr>
              <a:t>entered</a:t>
            </a:r>
            <a:endParaRPr lang="da-DK" sz="2400" dirty="0">
              <a:cs typeface="Courier New" panose="02070309020205020404" pitchFamily="49" charset="0"/>
            </a:endParaRPr>
          </a:p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dirty="0">
              <a:cs typeface="Courier New" panose="02070309020205020404" pitchFamily="49" charset="0"/>
            </a:endParaRPr>
          </a:p>
          <a:p>
            <a:endParaRPr lang="da-DK" sz="2400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0887" y="2331672"/>
            <a:ext cx="1619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invariant for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82431" y="2377972"/>
            <a:ext cx="141277" cy="360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7404"/>
              </p:ext>
            </p:extLst>
          </p:nvPr>
        </p:nvGraphicFramePr>
        <p:xfrm>
          <a:off x="5704585" y="91440"/>
          <a:ext cx="635190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071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0, x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low ** 2 &lt;= x &lt; high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6" y="414337"/>
            <a:ext cx="3685380" cy="1108955"/>
          </a:xfrm>
        </p:spPr>
        <p:txBody>
          <a:bodyPr/>
          <a:lstStyle/>
          <a:p>
            <a:r>
              <a:rPr lang="en-US" dirty="0"/>
              <a:t>Final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8168" y="2254250"/>
            <a:ext cx="4676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err="1"/>
              <a:t>We</a:t>
            </a:r>
            <a:r>
              <a:rPr lang="da-DK" sz="2400" b="1" dirty="0"/>
              <a:t> have </a:t>
            </a:r>
            <a:r>
              <a:rPr lang="da-DK" sz="2400" b="1" dirty="0" err="1"/>
              <a:t>used</a:t>
            </a:r>
            <a:r>
              <a:rPr lang="da-DK" sz="2400" b="1" dirty="0"/>
              <a:t> </a:t>
            </a:r>
            <a:r>
              <a:rPr lang="da-DK" sz="2400" b="1" dirty="0">
                <a:solidFill>
                  <a:srgbClr val="C00000"/>
                </a:solidFill>
              </a:rPr>
              <a:t>assertions</a:t>
            </a:r>
            <a:r>
              <a:rPr lang="da-DK" sz="2400" b="1" dirty="0"/>
              <a:t> to:</a:t>
            </a:r>
          </a:p>
          <a:p>
            <a:r>
              <a:rPr lang="da-DK" sz="2400" dirty="0"/>
              <a:t>Test if </a:t>
            </a:r>
            <a:r>
              <a:rPr lang="da-DK" sz="2400" dirty="0">
                <a:solidFill>
                  <a:srgbClr val="C00000"/>
                </a:solidFill>
              </a:rPr>
              <a:t>input</a:t>
            </a:r>
            <a:r>
              <a:rPr lang="da-DK" sz="2400" dirty="0"/>
              <a:t> arguments / </a:t>
            </a:r>
            <a:r>
              <a:rPr lang="da-DK" sz="2400" dirty="0" err="1"/>
              <a:t>usage</a:t>
            </a:r>
            <a:r>
              <a:rPr lang="da-DK" sz="2400" dirty="0"/>
              <a:t> is valid (defensive </a:t>
            </a:r>
            <a:r>
              <a:rPr lang="da-DK" sz="2400" dirty="0" err="1"/>
              <a:t>programming</a:t>
            </a:r>
            <a:r>
              <a:rPr lang="da-DK" sz="2400" dirty="0"/>
              <a:t>)</a:t>
            </a:r>
          </a:p>
          <a:p>
            <a:r>
              <a:rPr lang="en-US" sz="2400" dirty="0"/>
              <a:t>Test if computed </a:t>
            </a:r>
            <a:r>
              <a:rPr lang="en-US" sz="2400" dirty="0">
                <a:solidFill>
                  <a:srgbClr val="C00000"/>
                </a:solidFill>
              </a:rPr>
              <a:t>result</a:t>
            </a:r>
            <a:r>
              <a:rPr lang="en-US" sz="2400" dirty="0"/>
              <a:t> is correct</a:t>
            </a:r>
          </a:p>
          <a:p>
            <a:r>
              <a:rPr lang="en-US" sz="2400" dirty="0"/>
              <a:t>Test if an internal </a:t>
            </a:r>
            <a:r>
              <a:rPr lang="en-US" sz="2400" dirty="0">
                <a:solidFill>
                  <a:srgbClr val="C00000"/>
                </a:solidFill>
              </a:rPr>
              <a:t>invariant</a:t>
            </a:r>
            <a:r>
              <a:rPr lang="en-US" sz="2400" dirty="0"/>
              <a:t> in the computation is satisfied</a:t>
            </a:r>
          </a:p>
          <a:p>
            <a:r>
              <a:rPr lang="da-DK" sz="2400" dirty="0"/>
              <a:t>Perform a </a:t>
            </a:r>
            <a:r>
              <a:rPr lang="da-DK" sz="2400" dirty="0">
                <a:solidFill>
                  <a:srgbClr val="C00000"/>
                </a:solidFill>
              </a:rPr>
              <a:t>final test </a:t>
            </a:r>
            <a:r>
              <a:rPr lang="da-DK" sz="2400" dirty="0"/>
              <a:t>for a set of test cases (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run </a:t>
            </a:r>
            <a:r>
              <a:rPr lang="da-DK" sz="2400" dirty="0" err="1"/>
              <a:t>whenever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change</a:t>
            </a:r>
            <a:r>
              <a:rPr lang="da-DK" sz="2400" dirty="0"/>
              <a:t> </a:t>
            </a:r>
            <a:r>
              <a:rPr lang="da-DK" sz="2400" dirty="0" err="1"/>
              <a:t>anything</a:t>
            </a:r>
            <a:r>
              <a:rPr lang="da-DK" sz="2400" dirty="0"/>
              <a:t> in the </a:t>
            </a:r>
            <a:r>
              <a:rPr lang="da-DK" sz="2400" dirty="0" err="1"/>
              <a:t>implementation</a:t>
            </a:r>
            <a:r>
              <a:rPr lang="da-DK" sz="2400" dirty="0"/>
              <a:t>)</a:t>
            </a:r>
          </a:p>
          <a:p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3560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84927"/>
              </p:ext>
            </p:extLst>
          </p:nvPr>
        </p:nvGraphicFramePr>
        <p:xfrm>
          <a:off x="5995795" y="1885295"/>
          <a:ext cx="571373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21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intsqrt_automatic_testing.py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578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42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Dummy code – write test code first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print('.', end='', flush=True)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progress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&gt;= 0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Verify input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Verify output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answer ** 2 &lt;= x &lt; (answer + 1) ** 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small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increasing sized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 in range(3, 30):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range(100):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Repeat for each size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 ** d))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5" y="414337"/>
            <a:ext cx="11580705" cy="110895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driven development / Stress tests / Random testing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2475" y="1785313"/>
            <a:ext cx="5049660" cy="4519582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Test driven </a:t>
            </a:r>
            <a:r>
              <a:rPr lang="da-DK" sz="2400" dirty="0" err="1">
                <a:solidFill>
                  <a:srgbClr val="C00000"/>
                </a:solidFill>
              </a:rPr>
              <a:t>development</a:t>
            </a:r>
            <a:br>
              <a:rPr lang="da-DK" sz="2400" dirty="0"/>
            </a:br>
            <a:r>
              <a:rPr lang="da-DK" sz="2400" dirty="0"/>
              <a:t>Write the tests </a:t>
            </a:r>
            <a:r>
              <a:rPr lang="da-DK" sz="2400" dirty="0" err="1"/>
              <a:t>before</a:t>
            </a:r>
            <a:r>
              <a:rPr lang="da-DK" sz="2400" dirty="0"/>
              <a:t> </a:t>
            </a:r>
            <a:r>
              <a:rPr lang="da-DK" sz="2400" dirty="0" err="1"/>
              <a:t>functionality</a:t>
            </a:r>
            <a:r>
              <a:rPr lang="da-DK" sz="2400" dirty="0"/>
              <a:t> –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write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needed</a:t>
            </a:r>
            <a:r>
              <a:rPr lang="da-DK" sz="2400" dirty="0"/>
              <a:t> by tests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The challenge – what tests to do? </a:t>
            </a:r>
            <a:r>
              <a:rPr lang="en-US" sz="2400" dirty="0"/>
              <a:t>Can you manually find all relevant cases? In particular all edge cases?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Automate the testing?</a:t>
            </a:r>
          </a:p>
          <a:p>
            <a:pPr lvl="1"/>
            <a:r>
              <a:rPr lang="en-US" sz="2000" dirty="0"/>
              <a:t>Write method that can verify the output</a:t>
            </a:r>
            <a:br>
              <a:rPr lang="en-US" sz="2000" dirty="0"/>
            </a:br>
            <a:r>
              <a:rPr lang="en-US" sz="2000" dirty="0"/>
              <a:t>(possibly slower than the method)</a:t>
            </a:r>
          </a:p>
          <a:p>
            <a:pPr lvl="1"/>
            <a:r>
              <a:rPr lang="en-US" sz="2000" dirty="0"/>
              <a:t>Systematically try </a:t>
            </a:r>
            <a:r>
              <a:rPr lang="en-US" sz="2000" i="1" dirty="0"/>
              <a:t>all</a:t>
            </a:r>
            <a:r>
              <a:rPr lang="en-US" sz="2000" dirty="0"/>
              <a:t> possible inputs </a:t>
            </a:r>
            <a:br>
              <a:rPr lang="en-US" sz="2000" dirty="0"/>
            </a:br>
            <a:r>
              <a:rPr lang="en-US" sz="2000" dirty="0"/>
              <a:t>(if range is small)</a:t>
            </a:r>
          </a:p>
          <a:p>
            <a:pPr lvl="1"/>
            <a:r>
              <a:rPr lang="en-US" sz="2000" dirty="0"/>
              <a:t>Try a large random subset of inputs </a:t>
            </a:r>
            <a:br>
              <a:rPr lang="en-US" sz="2000" dirty="0"/>
            </a:br>
            <a:r>
              <a:rPr lang="en-US" sz="2000" dirty="0"/>
              <a:t>(if many possible inputs)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E5DA8B-98F5-738C-7640-4FA16BA499A5}"/>
              </a:ext>
            </a:extLst>
          </p:cNvPr>
          <p:cNvCxnSpPr>
            <a:cxnSpLocks/>
          </p:cNvCxnSpPr>
          <p:nvPr/>
        </p:nvCxnSpPr>
        <p:spPr>
          <a:xfrm flipV="1">
            <a:off x="5457279" y="4391450"/>
            <a:ext cx="477585" cy="203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F4AD72-87CB-C0F2-FD23-598B18181942}"/>
              </a:ext>
            </a:extLst>
          </p:cNvPr>
          <p:cNvCxnSpPr>
            <a:cxnSpLocks/>
          </p:cNvCxnSpPr>
          <p:nvPr/>
        </p:nvCxnSpPr>
        <p:spPr>
          <a:xfrm flipV="1">
            <a:off x="5051526" y="4950573"/>
            <a:ext cx="883338" cy="228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AA7F9-FFEB-859D-123C-BD9827424D67}"/>
              </a:ext>
            </a:extLst>
          </p:cNvPr>
          <p:cNvCxnSpPr>
            <a:cxnSpLocks/>
          </p:cNvCxnSpPr>
          <p:nvPr/>
        </p:nvCxnSpPr>
        <p:spPr>
          <a:xfrm flipV="1">
            <a:off x="4968046" y="5725192"/>
            <a:ext cx="966818" cy="110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72243"/>
            <a:ext cx="11353800" cy="1325563"/>
          </a:xfrm>
        </p:spPr>
        <p:txBody>
          <a:bodyPr/>
          <a:lstStyle/>
          <a:p>
            <a:r>
              <a:rPr lang="en-US" dirty="0"/>
              <a:t>Which checks would you add to the below code?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19480"/>
              </p:ext>
            </p:extLst>
          </p:nvPr>
        </p:nvGraphicFramePr>
        <p:xfrm>
          <a:off x="1787366" y="1690688"/>
          <a:ext cx="8617268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874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987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8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B608-CA4D-85FA-FB61-25A32075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2668773"/>
            <a:ext cx="11297391" cy="2817627"/>
          </a:xfrm>
        </p:spPr>
        <p:txBody>
          <a:bodyPr/>
          <a:lstStyle/>
          <a:p>
            <a:r>
              <a:rPr lang="en-US" dirty="0">
                <a:effectLst/>
                <a:latin typeface="helvetica" panose="020B0604020202020204" pitchFamily="34" charset="0"/>
              </a:rPr>
              <a:t>On average, a developer creates 70 bugs per 1000 lines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15 bugs per 1,000 lines of code find their way to the customers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Fixing a bug takes 30 times longer than writing a line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75% of a developer’s time is spent on debugging</a:t>
            </a:r>
            <a:endParaRPr lang="en-US" dirty="0"/>
          </a:p>
          <a:p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39654-1B93-DFB2-F363-8922545D274A}"/>
              </a:ext>
            </a:extLst>
          </p:cNvPr>
          <p:cNvSpPr txBox="1"/>
          <p:nvPr/>
        </p:nvSpPr>
        <p:spPr>
          <a:xfrm>
            <a:off x="5910943" y="630820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coralogix.com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42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5887"/>
              </p:ext>
            </p:extLst>
          </p:nvPr>
        </p:nvGraphicFramePr>
        <p:xfrm>
          <a:off x="106074" y="89261"/>
          <a:ext cx="844153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807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binary-search-assertions.py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1966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-1 &lt;=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&lt;= x &lt; L[i+1],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list)    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e in L])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all([L[i] &lt;= L[i + 1] for i in range(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&lt;=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L[high]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(low == -1 or L[low] &lt;= x)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x &lt;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(L[mid],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(low == -1 or L[low] &lt;= L[mid])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L[mid] &lt;=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-1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and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((result == -1 and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 or x &lt; L[0]))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(result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x &gt;= L[-1])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(0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L[result] &lt;= x &lt; L[result + 1])))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[42, 42, 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7, 56, 81])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 3, 5, 7, 9]) ==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341" y="1965145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 err="1">
                <a:solidFill>
                  <a:srgbClr val="C00000"/>
                </a:solidFill>
              </a:rPr>
              <a:t>inefficient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11496" y="1892374"/>
            <a:ext cx="141277" cy="434109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9" y="1906476"/>
            <a:ext cx="487666" cy="40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2340" y="5937702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4664475" y="5474057"/>
            <a:ext cx="141277" cy="1253663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1900" y="1593491"/>
            <a:ext cx="108000" cy="66377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11900" y="4505149"/>
            <a:ext cx="108000" cy="68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11899" y="2730368"/>
            <a:ext cx="108000" cy="170952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3132" y="4652659"/>
            <a:ext cx="8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3133" y="1753612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5128" y="2580598"/>
            <a:ext cx="721389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flipH="1">
            <a:off x="8288122" y="3104479"/>
            <a:ext cx="141277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411899" y="3104479"/>
            <a:ext cx="108000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9590" y="3145493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2147" y="2019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08233" y="31764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017259" y="817299"/>
            <a:ext cx="3001618" cy="197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Verifying</a:t>
            </a:r>
            <a:r>
              <a:rPr lang="da-DK" sz="2000" dirty="0"/>
              <a:t> if L is a </a:t>
            </a:r>
            <a:r>
              <a:rPr lang="da-DK" sz="2000" dirty="0" err="1"/>
              <a:t>sorted</a:t>
            </a:r>
            <a:r>
              <a:rPr lang="da-DK" sz="2000" dirty="0"/>
              <a:t> list of </a:t>
            </a:r>
            <a:r>
              <a:rPr lang="da-DK" sz="2000" dirty="0" err="1"/>
              <a:t>integers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slow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the program </a:t>
            </a:r>
            <a:r>
              <a:rPr lang="da-DK" sz="2000" dirty="0" err="1"/>
              <a:t>significantly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Alternative is to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verify</a:t>
            </a:r>
            <a:r>
              <a:rPr lang="da-DK" sz="2000" dirty="0"/>
              <a:t> if the part of L </a:t>
            </a:r>
            <a:r>
              <a:rPr lang="da-DK" sz="2000" dirty="0" err="1"/>
              <a:t>visited</a:t>
            </a:r>
            <a:r>
              <a:rPr lang="da-DK" sz="2000" dirty="0"/>
              <a:t> is a </a:t>
            </a:r>
            <a:r>
              <a:rPr lang="da-DK" sz="2000" dirty="0" err="1"/>
              <a:t>sorted</a:t>
            </a:r>
            <a:r>
              <a:rPr lang="da-DK" sz="2000" dirty="0"/>
              <a:t> </a:t>
            </a:r>
            <a:r>
              <a:rPr lang="da-DK" sz="2000" dirty="0" err="1"/>
              <a:t>subsequence</a:t>
            </a:r>
            <a:endParaRPr lang="da-DK" sz="2000" dirty="0"/>
          </a:p>
        </p:txBody>
      </p:sp>
      <p:sp>
        <p:nvSpPr>
          <p:cNvPr id="23" name="Oval 22"/>
          <p:cNvSpPr/>
          <p:nvPr/>
        </p:nvSpPr>
        <p:spPr>
          <a:xfrm>
            <a:off x="8793086" y="893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88233" y="18461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4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/>
          </a:bodyPr>
          <a:lstStyle/>
          <a:p>
            <a:r>
              <a:rPr lang="da-DK" dirty="0"/>
              <a:t>Run set of test cases </a:t>
            </a:r>
          </a:p>
          <a:p>
            <a:pPr lvl="1"/>
            <a:r>
              <a:rPr lang="da-DK" dirty="0"/>
              <a:t>test all cases in input/output </a:t>
            </a:r>
            <a:r>
              <a:rPr lang="da-DK" dirty="0" err="1"/>
              <a:t>specification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test all </a:t>
            </a:r>
            <a:r>
              <a:rPr lang="da-DK" dirty="0" err="1"/>
              <a:t>special</a:t>
            </a:r>
            <a:r>
              <a:rPr lang="da-DK" dirty="0"/>
              <a:t> cases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pPr lvl="1"/>
            <a:r>
              <a:rPr lang="da-DK" dirty="0"/>
              <a:t>set of tests </a:t>
            </a:r>
            <a:r>
              <a:rPr lang="da-DK" dirty="0" err="1"/>
              <a:t>should</a:t>
            </a:r>
            <a:r>
              <a:rPr lang="da-DK" dirty="0"/>
              <a:t> force all lines of </a:t>
            </a:r>
            <a:r>
              <a:rPr lang="da-DK" dirty="0" err="1"/>
              <a:t>code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</a:t>
            </a:r>
            <a:r>
              <a:rPr lang="da-DK" b="1" dirty="0"/>
              <a:t>(</a:t>
            </a:r>
            <a:r>
              <a:rPr lang="da-DK" b="1" dirty="0" err="1"/>
              <a:t>glass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r>
              <a:rPr lang="da-DK" dirty="0"/>
              <a:t>Visual test</a:t>
            </a:r>
          </a:p>
          <a:p>
            <a:r>
              <a:rPr lang="da-DK" dirty="0"/>
              <a:t>Automatic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Systematically</a:t>
            </a:r>
            <a:r>
              <a:rPr lang="da-DK" dirty="0"/>
              <a:t> / </a:t>
            </a:r>
            <a:r>
              <a:rPr lang="da-DK" dirty="0" err="1"/>
              <a:t>randomly</a:t>
            </a:r>
            <a:r>
              <a:rPr lang="da-DK" dirty="0"/>
              <a:t> generate input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b="1" dirty="0" err="1"/>
              <a:t>validate</a:t>
            </a:r>
            <a:r>
              <a:rPr lang="da-DK" b="1" dirty="0"/>
              <a:t> </a:t>
            </a:r>
            <a:r>
              <a:rPr lang="da-DK" dirty="0"/>
              <a:t>if output is </a:t>
            </a:r>
            <a:r>
              <a:rPr lang="da-DK" dirty="0" err="1"/>
              <a:t>correct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hopefully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the solution)</a:t>
            </a:r>
            <a:endParaRPr lang="en-US" dirty="0"/>
          </a:p>
          <a:p>
            <a:r>
              <a:rPr lang="da-DK" dirty="0"/>
              <a:t>Formal </a:t>
            </a:r>
            <a:r>
              <a:rPr lang="da-DK" dirty="0" err="1"/>
              <a:t>verification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computer programs to do formal </a:t>
            </a:r>
            <a:r>
              <a:rPr lang="da-DK" dirty="0" err="1"/>
              <a:t>proofs</a:t>
            </a:r>
            <a:r>
              <a:rPr lang="da-DK" dirty="0"/>
              <a:t> of </a:t>
            </a:r>
            <a:r>
              <a:rPr lang="da-DK" dirty="0" err="1"/>
              <a:t>correctness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Coq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14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 – Convex hull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221287"/>
            <a:ext cx="4609034" cy="340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7" y="1930400"/>
            <a:ext cx="5433224" cy="3981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2" y="590362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619" y="590362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Bug ! </a:t>
            </a:r>
            <a:br>
              <a:rPr lang="en-US" sz="2400" b="1" dirty="0"/>
            </a:br>
            <a:r>
              <a:rPr lang="en-US" sz="2400" b="1" dirty="0"/>
              <a:t>(not convex)</a:t>
            </a:r>
          </a:p>
        </p:txBody>
      </p:sp>
    </p:spTree>
    <p:extLst>
      <p:ext uri="{BB962C8B-B14F-4D97-AF65-F5344CB8AC3E}">
        <p14:creationId xmlns:p14="http://schemas.microsoft.com/office/powerpoint/2010/main" val="164675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45588"/>
              </p:ext>
            </p:extLst>
          </p:nvPr>
        </p:nvGraphicFramePr>
        <p:xfrm>
          <a:off x="3860798" y="826943"/>
          <a:ext cx="809053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4185332411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binary-search-doctest.py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985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Examples: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had no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__main__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passed all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4 tests in 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tests in 2 items.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passed and 0 failed.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365125"/>
            <a:ext cx="2975600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8063024" y="6310807"/>
            <a:ext cx="388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docs.python.org/3/library/doctest.html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909" y="1548534"/>
            <a:ext cx="33735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Python module </a:t>
            </a:r>
          </a:p>
          <a:p>
            <a:r>
              <a:rPr lang="en-US" sz="2000" dirty="0"/>
              <a:t>Test instances (pairs of input and corresponding output) are written in the doc strings, formatted as in an interactive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381549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8887"/>
              </p:ext>
            </p:extLst>
          </p:nvPr>
        </p:nvGraphicFramePr>
        <p:xfrm>
          <a:off x="5212079" y="106680"/>
          <a:ext cx="6831330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pytest.raises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_ =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['a', 'b', 'c'])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binary-search-pytest.py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test session starts =============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platform win32 -- Python 3.11.2, pytest-7.2.1, pluggy-1.0.0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plugins: anyio-3.6.2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collected 2 items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 .. [100%]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 2 passed in 0.05s ==============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62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 all tests stored in functions prefixed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US" sz="2400" dirty="0">
                <a:cs typeface="Courier New" panose="02070309020205020404" pitchFamily="49" charset="0"/>
              </a:rPr>
              <a:t> prefixed test methods inside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classes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Run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2400" dirty="0"/>
              <a:t> program from a shell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044" y="6124468"/>
            <a:ext cx="196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pytest.org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65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34026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1267" y="6424076"/>
            <a:ext cx="391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docs.python.org/3/library/unittest.html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140"/>
              </p:ext>
            </p:extLst>
          </p:nvPr>
        </p:nvGraphicFramePr>
        <p:xfrm>
          <a:off x="4965713" y="180459"/>
          <a:ext cx="6986905" cy="62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8332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binary-search-unittest.py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unittest.TestCase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[]), -1)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[7]), 0)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[7,7,7,56,81]), 2)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[1,3,5,7,9]), 3)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self.assertRaises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5, ['a', 'b', 'c'])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unittest.main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(verbosity=2)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 2 tests in 0.051s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7909" y="1548534"/>
            <a:ext cx="4295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module </a:t>
            </a:r>
          </a:p>
          <a:p>
            <a:r>
              <a:rPr lang="en-US" sz="2000" dirty="0"/>
              <a:t>A comprehensive </a:t>
            </a:r>
            <a:r>
              <a:rPr lang="en-US" sz="2000" dirty="0">
                <a:solidFill>
                  <a:srgbClr val="C00000"/>
                </a:solidFill>
              </a:rPr>
              <a:t>object-oriented test framework</a:t>
            </a:r>
            <a:r>
              <a:rPr lang="en-US" sz="2000" dirty="0"/>
              <a:t>, inspired by the corresponding JUnit test 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61259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Debugger (IDLE)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0520"/>
          </a:xfrm>
        </p:spPr>
        <p:txBody>
          <a:bodyPr/>
          <a:lstStyle/>
          <a:p>
            <a:r>
              <a:rPr lang="en-US" dirty="0"/>
              <a:t>When an exception has stopped the program, you can examine the state of the variables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Stack Viewer</a:t>
            </a:r>
            <a:r>
              <a:rPr lang="en-US" dirty="0"/>
              <a:t> in the Python shell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23" t="67877" r="15000" b="7669"/>
          <a:stretch/>
        </p:blipFill>
        <p:spPr>
          <a:xfrm>
            <a:off x="-170754" y="3006145"/>
            <a:ext cx="7601527" cy="3807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3" y="3050378"/>
            <a:ext cx="4641154" cy="3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61" y="0"/>
            <a:ext cx="10515600" cy="1325563"/>
          </a:xfrm>
        </p:spPr>
        <p:txBody>
          <a:bodyPr/>
          <a:lstStyle/>
          <a:p>
            <a:r>
              <a:rPr lang="en-US" dirty="0"/>
              <a:t>Stepping through a program (IDLE debugger)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1140634"/>
            <a:ext cx="11784785" cy="2748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Debugger </a:t>
            </a:r>
            <a:r>
              <a:rPr lang="en-US" dirty="0"/>
              <a:t>in the Python shell opens Debug Control window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 click</a:t>
            </a:r>
            <a:r>
              <a:rPr lang="en-US" dirty="0"/>
              <a:t> on a code line in editor to set a “breakpoint” in your code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Control: </a:t>
            </a:r>
            <a:r>
              <a:rPr lang="en-US" dirty="0"/>
              <a:t>Go </a:t>
            </a:r>
            <a:r>
              <a:rPr lang="en-US" dirty="0">
                <a:sym typeface="Wingdings" panose="05000000000000000000" pitchFamily="2" charset="2"/>
              </a:rPr>
              <a:t> run until next breakpoint is encountered;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 execute one line of code; Over  run function call without details;  Out  finish current function call; Quit  Stop program;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802" t="65790" r="31547" b="12426"/>
          <a:stretch/>
        </p:blipFill>
        <p:spPr>
          <a:xfrm>
            <a:off x="0" y="3566790"/>
            <a:ext cx="5044683" cy="32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708" t="65488" r="19762" b="14060"/>
          <a:stretch/>
        </p:blipFill>
        <p:spPr>
          <a:xfrm>
            <a:off x="4791919" y="4558637"/>
            <a:ext cx="4169594" cy="227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6309" t="58559" r="18167" b="11052"/>
          <a:stretch/>
        </p:blipFill>
        <p:spPr>
          <a:xfrm>
            <a:off x="8961513" y="3626910"/>
            <a:ext cx="3214949" cy="32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BC4-F992-437E-8464-C533EE3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16-AF75-4AF4-8E42-E74A4731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848307"/>
          </a:xfrm>
        </p:spPr>
        <p:txBody>
          <a:bodyPr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tests cover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all </a:t>
            </a:r>
            <a:r>
              <a:rPr lang="da-DK" dirty="0" err="1"/>
              <a:t>possible</a:t>
            </a:r>
            <a:r>
              <a:rPr lang="da-DK" dirty="0"/>
              <a:t>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monitor running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report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lines and branches </a:t>
            </a:r>
            <a:r>
              <a:rPr lang="da-DK" dirty="0" err="1"/>
              <a:t>were</a:t>
            </a:r>
            <a:r>
              <a:rPr lang="da-DK" dirty="0"/>
              <a:t> not </a:t>
            </a:r>
            <a:r>
              <a:rPr lang="da-DK" dirty="0" err="1"/>
              <a:t>executed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/>
              <a:t>Note </a:t>
            </a:r>
            <a:r>
              <a:rPr lang="da-DK" dirty="0"/>
              <a:t> 100%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guarantee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</a:t>
            </a:r>
            <a:r>
              <a:rPr lang="da-DK" dirty="0" err="1"/>
              <a:t>errors</a:t>
            </a:r>
            <a:r>
              <a:rPr lang="da-DK" dirty="0"/>
              <a:t>… just </a:t>
            </a:r>
            <a:r>
              <a:rPr lang="da-DK" dirty="0" err="1"/>
              <a:t>fewer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1FFA2-EE27-4D28-82FF-83A8BFC9BB0F}"/>
              </a:ext>
            </a:extLst>
          </p:cNvPr>
          <p:cNvSpPr txBox="1"/>
          <p:nvPr/>
        </p:nvSpPr>
        <p:spPr>
          <a:xfrm>
            <a:off x="6096001" y="6194544"/>
            <a:ext cx="599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pypi.org/project/</a:t>
            </a:r>
            <a:r>
              <a:rPr lang="da-DK" dirty="0" err="1">
                <a:hlinkClick r:id="rId3"/>
              </a:rPr>
              <a:t>coverage</a:t>
            </a:r>
            <a:endParaRPr lang="da-DK" dirty="0"/>
          </a:p>
          <a:p>
            <a:pPr algn="r"/>
            <a:r>
              <a:rPr lang="da-DK" dirty="0">
                <a:hlinkClick r:id="rId4"/>
              </a:rPr>
              <a:t>en.wikipedia.org/wiki/</a:t>
            </a:r>
            <a:r>
              <a:rPr lang="da-DK" dirty="0" err="1">
                <a:hlinkClick r:id="rId4"/>
              </a:rPr>
              <a:t>Goldbach’s_weak_conjecture</a:t>
            </a:r>
            <a:endParaRPr lang="da-DK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64F6A-C25F-4319-BE42-0EE3AFCF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5394"/>
              </p:ext>
            </p:extLst>
          </p:nvPr>
        </p:nvGraphicFramePr>
        <p:xfrm>
          <a:off x="6096000" y="405130"/>
          <a:ext cx="589153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0101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 % 2 == 1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odd(n) and n &gt; 5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primes = (set(range(2, n + 1)) –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set(x for f in range(2, n + 1)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for x in range(2 * f, n + 1, f)))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x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y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z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n == x + y + z: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print(n, 'is the sum of three primes', x, y, z)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print(n, 'is not the sum of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 primes')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n in range(7, 1000, 2):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run –-branch goldbach.py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the sum of three primes 2 2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is the sum of three primes 2 2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999 is the sum of three primes 3 5 991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report -m goldbach.py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     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Stmts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Miss Branch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BrPart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Cover   Missing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      14      1     12      1    92%   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           14      1     12      1    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DA5-BDB5-469D-893C-A6E4F38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662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FD9-D3D7-4CE3-B1FC-5C447D69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4" y="1516154"/>
            <a:ext cx="9193292" cy="508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5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good quality code ?</a:t>
            </a:r>
          </a:p>
        </p:txBody>
      </p:sp>
      <p:sp>
        <p:nvSpPr>
          <p:cNvPr id="15" name="Cloud 14"/>
          <p:cNvSpPr/>
          <p:nvPr/>
        </p:nvSpPr>
        <p:spPr>
          <a:xfrm>
            <a:off x="735798" y="2209231"/>
            <a:ext cx="2705862" cy="1815842"/>
          </a:xfrm>
          <a:prstGeom prst="cloud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Idea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3544" y="1475535"/>
            <a:ext cx="10601323" cy="4701428"/>
            <a:chOff x="923544" y="1475535"/>
            <a:chExt cx="10601323" cy="470142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31920" y="1579172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5542" y="1574553"/>
              <a:ext cx="267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Development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40926" y="1564045"/>
              <a:ext cx="258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Usage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3544" y="1563373"/>
              <a:ext cx="237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Design phase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345424" y="1475535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96455" y="2217152"/>
            <a:ext cx="3496398" cy="900000"/>
            <a:chOff x="3596455" y="2217152"/>
            <a:chExt cx="3496398" cy="900000"/>
          </a:xfrm>
        </p:grpSpPr>
        <p:sp>
          <p:nvSpPr>
            <p:cNvPr id="6" name="Rounded Rectangle 5"/>
            <p:cNvSpPr/>
            <p:nvPr/>
          </p:nvSpPr>
          <p:spPr>
            <a:xfrm>
              <a:off x="5292853" y="2217152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Coding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05080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9B5744-8806-4F1B-28D3-A8F4C3A07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455" y="2996174"/>
              <a:ext cx="136302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313656" y="2217152"/>
            <a:ext cx="4114438" cy="1144654"/>
            <a:chOff x="7313656" y="2217152"/>
            <a:chExt cx="4114438" cy="1144654"/>
          </a:xfrm>
        </p:grpSpPr>
        <p:sp>
          <p:nvSpPr>
            <p:cNvPr id="9" name="Rounded Rectangle 8"/>
            <p:cNvSpPr/>
            <p:nvPr/>
          </p:nvSpPr>
          <p:spPr>
            <a:xfrm>
              <a:off x="8940926" y="2217152"/>
              <a:ext cx="2487168" cy="1144654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User runs program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13656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0628508" y="2999171"/>
            <a:ext cx="1621273" cy="1372475"/>
            <a:chOff x="10628508" y="2999171"/>
            <a:chExt cx="1621273" cy="1372475"/>
          </a:xfrm>
        </p:grpSpPr>
        <p:sp>
          <p:nvSpPr>
            <p:cNvPr id="39" name="Arc 38"/>
            <p:cNvSpPr/>
            <p:nvPr/>
          </p:nvSpPr>
          <p:spPr>
            <a:xfrm flipV="1">
              <a:off x="11077818" y="2999171"/>
              <a:ext cx="900000" cy="900000"/>
            </a:xfrm>
            <a:prstGeom prst="arc">
              <a:avLst>
                <a:gd name="adj1" fmla="val 12086864"/>
                <a:gd name="adj2" fmla="val 5019588"/>
              </a:avLst>
            </a:prstGeom>
            <a:ln w="762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28508" y="3909981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69163" y="4758972"/>
            <a:ext cx="3385119" cy="178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r>
              <a:rPr lang="en-US" sz="2400" dirty="0"/>
              <a:t>Develop programs that work correctly</a:t>
            </a:r>
          </a:p>
          <a:p>
            <a:r>
              <a:rPr lang="en-US" sz="2400" dirty="0"/>
              <a:t>Tools and techniques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313656" y="3545454"/>
            <a:ext cx="4418611" cy="3044073"/>
            <a:chOff x="7313656" y="3545454"/>
            <a:chExt cx="4418611" cy="3044073"/>
          </a:xfrm>
        </p:grpSpPr>
        <p:sp>
          <p:nvSpPr>
            <p:cNvPr id="40" name="Freeform 39"/>
            <p:cNvSpPr/>
            <p:nvPr/>
          </p:nvSpPr>
          <p:spPr>
            <a:xfrm>
              <a:off x="7313656" y="3545454"/>
              <a:ext cx="1790318" cy="2227619"/>
            </a:xfrm>
            <a:custGeom>
              <a:avLst/>
              <a:gdLst>
                <a:gd name="connsiteX0" fmla="*/ 3054096 w 3054096"/>
                <a:gd name="connsiteY0" fmla="*/ 0 h 2402458"/>
                <a:gd name="connsiteX1" fmla="*/ 1444752 w 3054096"/>
                <a:gd name="connsiteY1" fmla="*/ 2029968 h 2402458"/>
                <a:gd name="connsiteX2" fmla="*/ 0 w 3054096"/>
                <a:gd name="connsiteY2" fmla="*/ 2395728 h 2402458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1733"/>
                <a:gd name="connsiteX1" fmla="*/ 2128869 w 3054096"/>
                <a:gd name="connsiteY1" fmla="*/ 2085957 h 2411733"/>
                <a:gd name="connsiteX2" fmla="*/ 0 w 3054096"/>
                <a:gd name="connsiteY2" fmla="*/ 2395728 h 2411733"/>
                <a:gd name="connsiteX0" fmla="*/ 2907499 w 2907499"/>
                <a:gd name="connsiteY0" fmla="*/ 0 h 2469673"/>
                <a:gd name="connsiteX1" fmla="*/ 2128869 w 2907499"/>
                <a:gd name="connsiteY1" fmla="*/ 2141945 h 2469673"/>
                <a:gd name="connsiteX2" fmla="*/ 0 w 2907499"/>
                <a:gd name="connsiteY2" fmla="*/ 2451716 h 246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499" h="2469673">
                  <a:moveTo>
                    <a:pt x="2907499" y="0"/>
                  </a:moveTo>
                  <a:cubicBezTo>
                    <a:pt x="2797125" y="983304"/>
                    <a:pt x="2613452" y="1733326"/>
                    <a:pt x="2128869" y="2141945"/>
                  </a:cubicBezTo>
                  <a:cubicBezTo>
                    <a:pt x="1644286" y="2550564"/>
                    <a:pt x="467868" y="2468480"/>
                    <a:pt x="0" y="245171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3636" y="5389198"/>
              <a:ext cx="3198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runs forever / crash / incorrect output / explosion / ...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55" y="5013620"/>
              <a:ext cx="487666" cy="40590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7343955" y="1682579"/>
            <a:ext cx="13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(hopefully)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correct program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91D319-6B0E-0818-7D40-5019F06B7BA8}"/>
              </a:ext>
            </a:extLst>
          </p:cNvPr>
          <p:cNvGrpSpPr/>
          <p:nvPr/>
        </p:nvGrpSpPr>
        <p:grpSpPr>
          <a:xfrm>
            <a:off x="4126611" y="3084510"/>
            <a:ext cx="4426391" cy="3138563"/>
            <a:chOff x="4126611" y="3084510"/>
            <a:chExt cx="4426391" cy="3138563"/>
          </a:xfrm>
        </p:grpSpPr>
        <p:sp>
          <p:nvSpPr>
            <p:cNvPr id="7" name="Rounded Rectangle 6"/>
            <p:cNvSpPr/>
            <p:nvPr/>
          </p:nvSpPr>
          <p:spPr>
            <a:xfrm>
              <a:off x="4126611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Fix bug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6018" y="5323073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Find bug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46129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Testing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84983" y="3186855"/>
              <a:ext cx="346169" cy="53271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40092" y="3186856"/>
              <a:ext cx="306037" cy="487483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57933" y="4758972"/>
              <a:ext cx="318723" cy="44917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258980" y="4740978"/>
              <a:ext cx="354051" cy="4671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620" y="3155465"/>
              <a:ext cx="390595" cy="521857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6B8834-41C6-09CC-17E6-A2CD89E1144C}"/>
                </a:ext>
              </a:extLst>
            </p:cNvPr>
            <p:cNvSpPr txBox="1"/>
            <p:nvPr/>
          </p:nvSpPr>
          <p:spPr>
            <a:xfrm>
              <a:off x="6931729" y="3084510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89E72-4626-F1E1-C0A1-5EF48DA387CD}"/>
                </a:ext>
              </a:extLst>
            </p:cNvPr>
            <p:cNvSpPr txBox="1"/>
            <p:nvPr/>
          </p:nvSpPr>
          <p:spPr>
            <a:xfrm>
              <a:off x="6736646" y="4769505"/>
              <a:ext cx="110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uiExpand="1" build="p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debugging: add print statements</a:t>
            </a:r>
          </a:p>
          <a:p>
            <a:r>
              <a:rPr lang="en-US" b="1" dirty="0"/>
              <a:t>Test driven development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Strategy for code development, where tests are written before the code</a:t>
            </a:r>
            <a:endParaRPr lang="en-US" dirty="0"/>
          </a:p>
          <a:p>
            <a:r>
              <a:rPr lang="en-US" b="1" dirty="0"/>
              <a:t>Defensive programming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 tests (assertions) to check if input/arguments are valid according to specification</a:t>
            </a:r>
          </a:p>
          <a:p>
            <a:r>
              <a:rPr lang="en-US" dirty="0"/>
              <a:t>When designing tests, ensure </a:t>
            </a:r>
            <a:r>
              <a:rPr lang="en-US" b="1" dirty="0"/>
              <a:t>coverage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set of test cases should make sure all code lines get executed)</a:t>
            </a:r>
          </a:p>
          <a:p>
            <a:r>
              <a:rPr lang="en-US" b="1" dirty="0"/>
              <a:t>Python testing frameworks: </a:t>
            </a:r>
            <a:r>
              <a:rPr lang="en-US" b="1" dirty="0" err="1"/>
              <a:t>doctest</a:t>
            </a:r>
            <a:r>
              <a:rPr lang="en-US" b="1" dirty="0"/>
              <a:t>, </a:t>
            </a:r>
            <a:r>
              <a:rPr lang="en-US" b="1" dirty="0" err="1"/>
              <a:t>unittest</a:t>
            </a:r>
            <a:r>
              <a:rPr lang="en-US" b="1" dirty="0"/>
              <a:t>, </a:t>
            </a:r>
            <a:r>
              <a:rPr lang="en-US" b="1" dirty="0" err="1"/>
              <a:t>pytest</a:t>
            </a:r>
            <a:r>
              <a:rPr lang="en-US" b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1057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– a static type checker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337"/>
            <a:ext cx="5052373" cy="5067663"/>
          </a:xfrm>
        </p:spPr>
        <p:txBody>
          <a:bodyPr>
            <a:normAutofit/>
          </a:bodyPr>
          <a:lstStyle/>
          <a:p>
            <a:r>
              <a:rPr lang="en-US" b="1" dirty="0"/>
              <a:t>Static type checking</a:t>
            </a:r>
            <a:r>
              <a:rPr lang="en-US" dirty="0"/>
              <a:t> tries to analyze a program for potential type errors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executing the program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Running Python will cause an error during execution, whereas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mypy</a:t>
            </a:r>
            <a:r>
              <a:rPr lang="en-US" sz="2400" dirty="0">
                <a:cs typeface="Courier New" panose="02070309020205020404" pitchFamily="49" charset="0"/>
              </a:rPr>
              <a:t> the error will be found without executing the program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Standard (and required) in statically typed languages like Java, C, C++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13" y="1294998"/>
            <a:ext cx="248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Experimental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67" y="1384433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94550"/>
              </p:ext>
            </p:extLst>
          </p:nvPr>
        </p:nvGraphicFramePr>
        <p:xfrm>
          <a:off x="6210184" y="1938503"/>
          <a:ext cx="5679628" cy="402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6617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+ '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7674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and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mypy-simple.py:2: error: Unsupported operand types for + ("int" and "str")  [operator]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36329" y="6109336"/>
            <a:ext cx="425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mypy-lang.org</a:t>
            </a:r>
            <a:br>
              <a:rPr lang="en-US" dirty="0"/>
            </a:br>
            <a:r>
              <a:rPr lang="en-US" dirty="0">
                <a:hlinkClick r:id="rId5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600"/>
              </p:ext>
            </p:extLst>
          </p:nvPr>
        </p:nvGraphicFramePr>
        <p:xfrm>
          <a:off x="1686474" y="2296867"/>
          <a:ext cx="8819052" cy="31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0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mypy-add.py</a:t>
                      </a:r>
                    </a:p>
                  </a:txBody>
                  <a:tcPr marT="60853" marB="608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80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add(x, y):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bug: x int and y string 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print(add(42, 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988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'int' and 'str'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no issues found in 1 source file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r>
              <a:rPr lang="en-US" dirty="0"/>
              <a:t> does not spot all errors…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64" y="489124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(PEP 484)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969"/>
            <a:ext cx="47823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allows type hints in programs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Type hints are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at run-time by Python, but useful for static type analysis (e.g. </a:t>
            </a:r>
            <a:r>
              <a:rPr lang="en-US" sz="2400" dirty="0" err="1"/>
              <a:t>mypy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Syntax</a:t>
            </a: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i="1" dirty="0"/>
              <a:t>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22536"/>
              </p:ext>
            </p:extLst>
          </p:nvPr>
        </p:nvGraphicFramePr>
        <p:xfrm>
          <a:off x="5766816" y="1027906"/>
          <a:ext cx="6191504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hint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'abc'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42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hint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'abc'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changed from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y, z)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mypy-basic-types.py:3: error: Incompatible types in assignment (expression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variable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mypy-basic-types.py:5: error: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mypy-basic-types.py:7: error: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9592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For functions and methods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.__annotations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ourier New" panose="02070309020205020404" pitchFamily="49" charset="0"/>
              </a:rPr>
              <a:t>is a dictionary with the annotation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The types become part of the documentation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6698"/>
              </p:ext>
            </p:extLst>
          </p:nvPr>
        </p:nvGraphicFramePr>
        <p:xfrm>
          <a:off x="419100" y="2450360"/>
          <a:ext cx="11353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564198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g(x,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'one'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'meter'))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print(g('one', 'meter'))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l-PL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f.__annotations__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{'x': &lt;class 'int'&gt;, 'units': &lt;class 'str'&gt;, 'return': &lt;class 'str'&gt;}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mypy-function.py:8: error: Argument 1 to "f" has incompatible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0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 hints... see PEP 484 for even more...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04849"/>
              </p:ext>
            </p:extLst>
          </p:nvPr>
        </p:nvGraphicFramePr>
        <p:xfrm>
          <a:off x="708073" y="1690688"/>
          <a:ext cx="1077585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11829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Mapping[int,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List[Union[int, 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List[Optional[str]]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mypy-typing.py:4: error: Argument 3 to &lt;set&gt;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mypy-typing.py:6: error: Incompatible types in assignment (expression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]", variable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mypy-typing.py:7: error: List item 2 has incompatible type "None"; expected "Union[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mypy-typing.py:8: error: List item 2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"Optional[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34885" y="6406896"/>
            <a:ext cx="425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 the same in Python 3.10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42965"/>
              </p:ext>
            </p:extLst>
          </p:nvPr>
        </p:nvGraphicFramePr>
        <p:xfrm>
          <a:off x="400277" y="1523420"/>
          <a:ext cx="1139144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deprecated: </a:t>
                      </a:r>
                      <a:r>
                        <a:rPr lang="pl-PL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Mapping, Set, List, Tuple, Union, 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| None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mypy-typing-new.py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mypy-typing-new.py:4: error: Argument 3 to &lt;set&gt; has incompatible type "str"; expected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"str": "int"; expected "int":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mypy-typing-new.py:6: error: Incompatible types in assignment (expression has type "Tuple[int, int]", variable has type "Tuple[int, str]")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mypy-typing-new.py:7: error: List item 2 has incompatible type "None"; expected "Union[int, str]"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mypy-typing-new.py:8: error: List item 2 has incompatible type "int"; expected "Optional[str]"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4605454" y="6169709"/>
            <a:ext cx="749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585 - Type Hinting Generics In Standard Collections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3.9)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604 – Allow writing union types as X |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3.10)</a:t>
            </a:r>
          </a:p>
        </p:txBody>
      </p:sp>
    </p:spTree>
    <p:extLst>
      <p:ext uri="{BB962C8B-B14F-4D97-AF65-F5344CB8AC3E}">
        <p14:creationId xmlns:p14="http://schemas.microsoft.com/office/powerpoint/2010/main" val="1189195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33100"/>
              </p:ext>
            </p:extLst>
          </p:nvPr>
        </p:nvGraphicFramePr>
        <p:xfrm>
          <a:off x="1194084" y="1690688"/>
          <a:ext cx="98038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8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endParaRPr lang="da-DK" sz="14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'sub']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x: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y: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-&gt;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match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': return x + y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'sub': return x - 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_: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f"Unknown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'{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}'")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('sub',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>
                          <a:solidFill>
                            <a:schemeClr val="accent6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'mul'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5, 8) = }")</a:t>
                      </a:r>
                      <a:r>
                        <a:rPr lang="da-DK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da-DK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error</a:t>
                      </a:r>
                      <a:endParaRPr lang="da-DK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calc('add', 5, 8) = 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calc('sub', 5, 8) = -3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Unknown command '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.\mypy-literal.py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mypy-literal.py:11: error: Argument 1 to "calc" has incompatible type "Literal['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']"; expected "Literal['add', 'sub']"  [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-type]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1 error in 1 file (checked 1 source file)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8516983" y="6369740"/>
            <a:ext cx="35825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PEP 586 - Literal Types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3.8)</a:t>
            </a:r>
          </a:p>
        </p:txBody>
      </p:sp>
    </p:spTree>
    <p:extLst>
      <p:ext uri="{BB962C8B-B14F-4D97-AF65-F5344CB8AC3E}">
        <p14:creationId xmlns:p14="http://schemas.microsoft.com/office/powerpoint/2010/main" val="3051839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dirty="0" err="1"/>
              <a:t>Readability</a:t>
            </a:r>
            <a:endParaRPr lang="da-DK" dirty="0"/>
          </a:p>
          <a:p>
            <a:pPr lvl="1"/>
            <a:r>
              <a:rPr lang="da-DK" dirty="0" err="1"/>
              <a:t>well-structured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 err="1"/>
              <a:t>comments</a:t>
            </a:r>
            <a:endParaRPr lang="en-US" dirty="0"/>
          </a:p>
          <a:p>
            <a:pPr lvl="1"/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standard </a:t>
            </a:r>
            <a:r>
              <a:rPr lang="da-DK" dirty="0" err="1"/>
              <a:t>structure</a:t>
            </a:r>
            <a:r>
              <a:rPr lang="da-DK" dirty="0"/>
              <a:t> (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recognize</a:t>
            </a:r>
            <a:r>
              <a:rPr lang="da-DK" dirty="0"/>
              <a:t>,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>
                <a:hlinkClick r:id="rId2"/>
              </a:rPr>
              <a:t>PEP8</a:t>
            </a:r>
            <a:r>
              <a:rPr lang="da-DK" dirty="0"/>
              <a:t> Style Guide)</a:t>
            </a:r>
          </a:p>
          <a:p>
            <a:endParaRPr lang="da-DK" sz="1000" dirty="0"/>
          </a:p>
          <a:p>
            <a:r>
              <a:rPr lang="da-DK" dirty="0" err="1"/>
              <a:t>Correctness</a:t>
            </a:r>
            <a:endParaRPr lang="da-DK" dirty="0"/>
          </a:p>
          <a:p>
            <a:pPr lvl="1"/>
            <a:r>
              <a:rPr lang="da-DK" dirty="0"/>
              <a:t>outputs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on valid input</a:t>
            </a:r>
          </a:p>
          <a:p>
            <a:pPr lvl="1"/>
            <a:r>
              <a:rPr lang="da-DK" dirty="0" err="1"/>
              <a:t>eventually</a:t>
            </a:r>
            <a:r>
              <a:rPr lang="da-DK" dirty="0"/>
              <a:t> stops with an </a:t>
            </a:r>
            <a:r>
              <a:rPr lang="da-DK" dirty="0" err="1"/>
              <a:t>answer</a:t>
            </a:r>
            <a:r>
              <a:rPr lang="da-DK" dirty="0"/>
              <a:t> on valid input (</a:t>
            </a:r>
            <a:r>
              <a:rPr lang="da-DK" dirty="0" err="1"/>
              <a:t>should</a:t>
            </a:r>
            <a:r>
              <a:rPr lang="da-DK" dirty="0"/>
              <a:t> not go in </a:t>
            </a:r>
            <a:r>
              <a:rPr lang="da-DK" dirty="0" err="1"/>
              <a:t>infinite</a:t>
            </a:r>
            <a:r>
              <a:rPr lang="da-DK" dirty="0"/>
              <a:t> loop)</a:t>
            </a:r>
          </a:p>
          <a:p>
            <a:pPr lvl="1"/>
            <a:endParaRPr lang="da-DK" sz="1000" dirty="0"/>
          </a:p>
          <a:p>
            <a:r>
              <a:rPr lang="da-DK" dirty="0" err="1"/>
              <a:t>Reusable</a:t>
            </a:r>
            <a:r>
              <a:rPr lang="da-D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0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0" y="1482373"/>
            <a:ext cx="36839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da-DK" i="1" dirty="0" err="1"/>
              <a:t>specification</a:t>
            </a:r>
            <a:r>
              <a:rPr lang="da-DK" i="1" dirty="0"/>
              <a:t> of </a:t>
            </a:r>
            <a:r>
              <a:rPr lang="da-DK" i="1" dirty="0" err="1"/>
              <a:t>functionality</a:t>
            </a:r>
            <a:endParaRPr lang="en-US" dirty="0"/>
          </a:p>
          <a:p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users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r>
              <a:rPr lang="da-DK" i="1" dirty="0"/>
              <a:t> </a:t>
            </a:r>
            <a:endParaRPr lang="en-US" i="1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readers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499" y="1482373"/>
            <a:ext cx="354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Correct implementation ?</a:t>
            </a:r>
          </a:p>
          <a:p>
            <a:r>
              <a:rPr lang="en-US" dirty="0"/>
              <a:t>Try to predict behavior on unknown input ?</a:t>
            </a:r>
          </a:p>
          <a:p>
            <a:r>
              <a:rPr lang="en-US" dirty="0"/>
              <a:t>Performance guarantees 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18" y="1482373"/>
            <a:ext cx="3546513" cy="24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Debugging</a:t>
            </a:r>
          </a:p>
          <a:p>
            <a:r>
              <a:rPr lang="da-DK" i="1" dirty="0" err="1"/>
              <a:t>Where</a:t>
            </a:r>
            <a:r>
              <a:rPr lang="da-DK" i="1" dirty="0"/>
              <a:t> is the #!¤$ bug ?</a:t>
            </a:r>
            <a:endParaRPr lang="en-US" i="1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8075582" y="1399248"/>
            <a:ext cx="0" cy="45146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690672" y="1399248"/>
            <a:ext cx="0" cy="4538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414227"/>
            <a:ext cx="1126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”Program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to show the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presence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of bugs, but never to show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absence”  ̶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Edsger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W.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Dijkstra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04670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for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5588"/>
              </p:ext>
            </p:extLst>
          </p:nvPr>
        </p:nvGraphicFramePr>
        <p:xfrm>
          <a:off x="337679" y="1690688"/>
          <a:ext cx="6539230" cy="2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infinite recursion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88106"/>
              </p:ext>
            </p:extLst>
          </p:nvPr>
        </p:nvGraphicFramePr>
        <p:xfrm>
          <a:off x="337679" y="3846711"/>
          <a:ext cx="6539230" cy="27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built-in exception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5314"/>
              </p:ext>
            </p:extLst>
          </p:nvPr>
        </p:nvGraphicFramePr>
        <p:xfrm>
          <a:off x="7026416" y="1690688"/>
          <a:ext cx="4827905" cy="315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system function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70" y="223757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338577" y="3413899"/>
            <a:ext cx="380661" cy="24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6024" y="3477379"/>
            <a:ext cx="1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raises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SystemExit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26416" y="5023842"/>
            <a:ext cx="4827906" cy="1547157"/>
          </a:xfrm>
        </p:spPr>
        <p:txBody>
          <a:bodyPr>
            <a:normAutofit fontScale="92500"/>
          </a:bodyPr>
          <a:lstStyle/>
          <a:p>
            <a:r>
              <a:rPr lang="da-DK" dirty="0"/>
              <a:t>let the program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fail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raise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0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–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17172"/>
              </p:ext>
            </p:extLst>
          </p:nvPr>
        </p:nvGraphicFramePr>
        <p:xfrm>
          <a:off x="220385" y="1107547"/>
          <a:ext cx="6539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exception if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"...\infinite-recursion4.py",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19917"/>
              </p:ext>
            </p:extLst>
          </p:nvPr>
        </p:nvGraphicFramePr>
        <p:xfrm>
          <a:off x="220385" y="3951640"/>
          <a:ext cx="65481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1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100, 'runaway recursion???'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"...\infinite-recursion5.py",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100, "runaway recursion???"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937813" y="2433110"/>
            <a:ext cx="1049396" cy="2120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50788"/>
              </p:ext>
            </p:extLst>
          </p:nvPr>
        </p:nvGraphicFramePr>
        <p:xfrm>
          <a:off x="6914645" y="4283486"/>
          <a:ext cx="5062855" cy="23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not depth &lt;= 100: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('runaway recursion???')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"...\infinite-recursion6.py", line 3,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raise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05763" y="1107547"/>
            <a:ext cx="5062855" cy="3175939"/>
          </a:xfrm>
        </p:spPr>
        <p:txBody>
          <a:bodyPr>
            <a:normAutofit lnSpcReduction="10000"/>
          </a:bodyPr>
          <a:lstStyle/>
          <a:p>
            <a:r>
              <a:rPr lang="da-DK" sz="2600" dirty="0" err="1"/>
              <a:t>keyword</a:t>
            </a:r>
            <a:r>
              <a:rPr lang="da-DK" sz="2600" dirty="0"/>
              <a:t> </a:t>
            </a:r>
            <a:r>
              <a:rPr lang="da-DK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sz="2600" dirty="0"/>
              <a:t> checks if </a:t>
            </a:r>
            <a:r>
              <a:rPr lang="da-DK" sz="2600" dirty="0" err="1"/>
              <a:t>boolean</a:t>
            </a:r>
            <a:r>
              <a:rPr lang="da-DK" sz="2600" dirty="0"/>
              <a:t> </a:t>
            </a:r>
            <a:r>
              <a:rPr lang="da-DK" sz="2600" dirty="0" err="1"/>
              <a:t>expression</a:t>
            </a:r>
            <a:r>
              <a:rPr lang="da-DK" sz="2600" dirty="0"/>
              <a:t> is true, if not, </a:t>
            </a:r>
            <a:r>
              <a:rPr lang="da-DK" sz="2600" dirty="0" err="1"/>
              <a:t>raises</a:t>
            </a:r>
            <a:r>
              <a:rPr lang="da-DK" sz="2600" dirty="0"/>
              <a:t> </a:t>
            </a:r>
            <a:r>
              <a:rPr lang="da-DK" sz="2600" dirty="0" err="1"/>
              <a:t>exception</a:t>
            </a:r>
            <a:r>
              <a:rPr lang="da-DK" sz="2600" dirty="0"/>
              <a:t> </a:t>
            </a:r>
            <a:r>
              <a:rPr lang="da-DK" sz="2600" dirty="0" err="1">
                <a:solidFill>
                  <a:srgbClr val="C00000"/>
                </a:solidFill>
              </a:rPr>
              <a:t>AssertionError</a:t>
            </a:r>
            <a:endParaRPr lang="da-DK" sz="2600" dirty="0"/>
          </a:p>
          <a:p>
            <a:r>
              <a:rPr lang="da-DK" sz="2600" dirty="0" err="1"/>
              <a:t>optional</a:t>
            </a:r>
            <a:r>
              <a:rPr lang="da-DK" sz="2600" dirty="0"/>
              <a:t> </a:t>
            </a:r>
            <a:r>
              <a:rPr lang="da-DK" sz="2600" dirty="0" err="1"/>
              <a:t>second</a:t>
            </a:r>
            <a:r>
              <a:rPr lang="da-DK" sz="2600" dirty="0"/>
              <a:t> parameter </a:t>
            </a:r>
            <a:r>
              <a:rPr lang="da-DK" sz="2600" dirty="0" err="1"/>
              <a:t>passed</a:t>
            </a:r>
            <a:r>
              <a:rPr lang="da-DK" sz="2600" dirty="0"/>
              <a:t> to the </a:t>
            </a:r>
            <a:r>
              <a:rPr lang="da-DK" sz="2600" dirty="0" err="1"/>
              <a:t>constructor</a:t>
            </a:r>
            <a:r>
              <a:rPr lang="da-DK" sz="2600" dirty="0"/>
              <a:t> of the </a:t>
            </a:r>
            <a:r>
              <a:rPr lang="da-DK" sz="2600" dirty="0" err="1"/>
              <a:t>exception</a:t>
            </a:r>
            <a:endParaRPr lang="da-DK" sz="2600" dirty="0"/>
          </a:p>
          <a:p>
            <a:r>
              <a:rPr lang="da-DK" sz="2600" dirty="0" err="1"/>
              <a:t>try</a:t>
            </a:r>
            <a:r>
              <a:rPr lang="da-DK" sz="2600" dirty="0"/>
              <a:t> to </a:t>
            </a:r>
            <a:r>
              <a:rPr lang="da-DK" sz="2600" dirty="0" err="1">
                <a:hlinkClick r:id="rId3"/>
              </a:rPr>
              <a:t>fail</a:t>
            </a:r>
            <a:r>
              <a:rPr lang="da-DK" sz="2600" dirty="0">
                <a:hlinkClick r:id="rId3"/>
              </a:rPr>
              <a:t> fast</a:t>
            </a:r>
            <a:r>
              <a:rPr lang="da-DK" sz="2600" dirty="0"/>
              <a:t> to </a:t>
            </a:r>
            <a:r>
              <a:rPr lang="da-DK" sz="2600" dirty="0" err="1"/>
              <a:t>discover</a:t>
            </a:r>
            <a:r>
              <a:rPr lang="da-DK" sz="2600" dirty="0"/>
              <a:t> </a:t>
            </a:r>
            <a:r>
              <a:rPr lang="da-DK" sz="2600" dirty="0" err="1"/>
              <a:t>errors</a:t>
            </a:r>
            <a:r>
              <a:rPr lang="da-DK" sz="2600" dirty="0"/>
              <a:t> </a:t>
            </a:r>
            <a:r>
              <a:rPr lang="da-DK" sz="2600" dirty="0" err="1"/>
              <a:t>early</a:t>
            </a:r>
            <a:r>
              <a:rPr lang="da-DK" sz="2600" dirty="0"/>
              <a:t> – </a:t>
            </a:r>
            <a:r>
              <a:rPr lang="da-DK" sz="2600" dirty="0" err="1"/>
              <a:t>making</a:t>
            </a:r>
            <a:r>
              <a:rPr lang="da-DK" sz="2600" dirty="0"/>
              <a:t> </a:t>
            </a:r>
            <a:r>
              <a:rPr lang="da-DK" sz="2600" dirty="0" err="1"/>
              <a:t>debugging</a:t>
            </a:r>
            <a:r>
              <a:rPr lang="da-DK" sz="2600" dirty="0"/>
              <a:t> </a:t>
            </a:r>
            <a:r>
              <a:rPr lang="da-DK" sz="2600" dirty="0" err="1"/>
              <a:t>easier</a:t>
            </a:r>
            <a:r>
              <a:rPr lang="da-DK" sz="2600" dirty="0"/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387927"/>
            <a:ext cx="10515600" cy="1325563"/>
          </a:xfrm>
        </p:spPr>
        <p:txBody>
          <a:bodyPr/>
          <a:lstStyle/>
          <a:p>
            <a:r>
              <a:rPr lang="da-DK" dirty="0" err="1"/>
              <a:t>Disabling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00307" y="1878167"/>
            <a:ext cx="4823838" cy="4254775"/>
          </a:xfrm>
        </p:spPr>
        <p:txBody>
          <a:bodyPr>
            <a:normAutofit/>
          </a:bodyPr>
          <a:lstStyle/>
          <a:p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</a:t>
            </a:r>
            <a:r>
              <a:rPr lang="da-DK" dirty="0" err="1"/>
              <a:t>help</a:t>
            </a:r>
            <a:r>
              <a:rPr lang="da-DK" dirty="0"/>
              <a:t> check </a:t>
            </a:r>
            <a:r>
              <a:rPr lang="da-DK" dirty="0" err="1"/>
              <a:t>correctness</a:t>
            </a:r>
            <a:r>
              <a:rPr lang="da-DK" dirty="0"/>
              <a:t> of program –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slow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down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program</a:t>
            </a:r>
            <a:endParaRPr lang="da-DK" dirty="0">
              <a:solidFill>
                <a:srgbClr val="C00000"/>
              </a:solidFill>
            </a:endParaRPr>
          </a:p>
          <a:p>
            <a:endParaRPr lang="da-DK" dirty="0"/>
          </a:p>
          <a:p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with option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da-DK" dirty="0"/>
              <a:t> disables all assertions</a:t>
            </a:r>
            <a:br>
              <a:rPr lang="da-DK" dirty="0"/>
            </a:br>
            <a:r>
              <a:rPr lang="da-DK" dirty="0"/>
              <a:t>(by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5" y="2050473"/>
            <a:ext cx="5860053" cy="34854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5224" y="6285259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docs.python.org/3/reference/</a:t>
            </a:r>
            <a:r>
              <a:rPr lang="en-US" dirty="0" err="1">
                <a:hlinkClick r:id="rId4"/>
              </a:rPr>
              <a:t>simple_stmts.html#assert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19529" y="1789046"/>
            <a:ext cx="220036" cy="6851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42058</TotalTime>
  <Words>6472</Words>
  <Application>Microsoft Office PowerPoint</Application>
  <PresentationFormat>Widescreen</PresentationFormat>
  <Paragraphs>873</Paragraphs>
  <Slides>37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Consolas</vt:lpstr>
      <vt:lpstr>CordiaUPC</vt:lpstr>
      <vt:lpstr>Courier New</vt:lpstr>
      <vt:lpstr>helvetica</vt:lpstr>
      <vt:lpstr>Wingdings</vt:lpstr>
      <vt:lpstr>Office Theme</vt:lpstr>
      <vt:lpstr>Documentation, testing and debugging</vt:lpstr>
      <vt:lpstr>PowerPoint Presentation</vt:lpstr>
      <vt:lpstr>Ensuring good quality code ?</vt:lpstr>
      <vt:lpstr>What is good code ?</vt:lpstr>
      <vt:lpstr>Why ?</vt:lpstr>
      <vt:lpstr>Built-in exceptions   (class hierarchy)</vt:lpstr>
      <vt:lpstr>Testing for unexpected behaviour ?</vt:lpstr>
      <vt:lpstr>Catching unexpected behaviour – assert</vt:lpstr>
      <vt:lpstr>Disabling assert statements</vt:lpstr>
      <vt:lpstr>Example</vt:lpstr>
      <vt:lpstr>First try... (seriously, the bugs were not on purpose)</vt:lpstr>
      <vt:lpstr>Let us add a specification...</vt:lpstr>
      <vt:lpstr>Let us check input requirements...</vt:lpstr>
      <vt:lpstr>Let us check if output correct...</vt:lpstr>
      <vt:lpstr>Let us test some input values...</vt:lpstr>
      <vt:lpstr>Let us check progress of algorithm...</vt:lpstr>
      <vt:lpstr>Final program</vt:lpstr>
      <vt:lpstr>Test driven development / Stress tests / Random testing</vt:lpstr>
      <vt:lpstr>Which checks would you add to the below code?</vt:lpstr>
      <vt:lpstr>PowerPoint Presentation</vt:lpstr>
      <vt:lpstr>Testing – how ?</vt:lpstr>
      <vt:lpstr>Visual testing – Convex hull computation</vt:lpstr>
      <vt:lpstr>doctest</vt:lpstr>
      <vt:lpstr>pytest</vt:lpstr>
      <vt:lpstr>unittest</vt:lpstr>
      <vt:lpstr>Debugger (IDLE)</vt:lpstr>
      <vt:lpstr>Stepping through a program (IDLE debugger)</vt:lpstr>
      <vt:lpstr>Coverage</vt:lpstr>
      <vt:lpstr>coverage html</vt:lpstr>
      <vt:lpstr>Concluding remarks</vt:lpstr>
      <vt:lpstr>Mypy – a static type checker for Python</vt:lpstr>
      <vt:lpstr>mypy does not spot all errors…</vt:lpstr>
      <vt:lpstr>Type hints (PEP 484)</vt:lpstr>
      <vt:lpstr>Type hints – functions</vt:lpstr>
      <vt:lpstr>More type hints... see PEP 484 for even more...</vt:lpstr>
      <vt:lpstr>… the same in Python 3.10</vt:lpstr>
      <vt:lpstr>Specific values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1458</cp:revision>
  <dcterms:created xsi:type="dcterms:W3CDTF">2017-10-19T06:54:16Z</dcterms:created>
  <dcterms:modified xsi:type="dcterms:W3CDTF">2023-12-09T12:52:49Z</dcterms:modified>
</cp:coreProperties>
</file>