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63" r:id="rId2"/>
    <p:sldId id="588" r:id="rId3"/>
    <p:sldId id="596" r:id="rId4"/>
    <p:sldId id="595" r:id="rId5"/>
    <p:sldId id="598" r:id="rId6"/>
    <p:sldId id="589" r:id="rId7"/>
    <p:sldId id="590" r:id="rId8"/>
    <p:sldId id="610" r:id="rId9"/>
    <p:sldId id="608" r:id="rId10"/>
    <p:sldId id="592" r:id="rId11"/>
    <p:sldId id="593" r:id="rId12"/>
    <p:sldId id="599" r:id="rId13"/>
    <p:sldId id="601" r:id="rId14"/>
    <p:sldId id="602" r:id="rId15"/>
    <p:sldId id="604" r:id="rId16"/>
    <p:sldId id="605" r:id="rId17"/>
    <p:sldId id="587" r:id="rId18"/>
    <p:sldId id="606" r:id="rId19"/>
    <p:sldId id="609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7687F-18F0-42D4-9B72-DE14A28EAE5C}" v="42" dt="2023-03-12T13:08:21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03" autoAdjust="0"/>
    <p:restoredTop sz="82128" autoAdjust="0"/>
  </p:normalViewPr>
  <p:slideViewPr>
    <p:cSldViewPr snapToGrid="0">
      <p:cViewPr varScale="1">
        <p:scale>
          <a:sx n="56" d="100"/>
          <a:sy n="56" d="100"/>
        </p:scale>
        <p:origin x="512" y="4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5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1469466D-464E-4DC8-B62D-B95481E21BC1}"/>
    <pc:docChg chg="undo custSel addSld delSld modSld">
      <pc:chgData name="Gerth Stølting Brodal" userId="04ef4784-6591-4f86-a140-f5c3b108582a" providerId="ADAL" clId="{1469466D-464E-4DC8-B62D-B95481E21BC1}" dt="2022-04-06T04:59:21.138" v="837" actId="20577"/>
      <pc:docMkLst>
        <pc:docMk/>
      </pc:docMkLst>
      <pc:sldChg chg="modSp mod">
        <pc:chgData name="Gerth Stølting Brodal" userId="04ef4784-6591-4f86-a140-f5c3b108582a" providerId="ADAL" clId="{1469466D-464E-4DC8-B62D-B95481E21BC1}" dt="2022-04-05T19:48:08.321" v="190" actId="20577"/>
        <pc:sldMkLst>
          <pc:docMk/>
          <pc:sldMk cId="1177245852" sldId="590"/>
        </pc:sldMkLst>
        <pc:graphicFrameChg chg="modGraphic">
          <ac:chgData name="Gerth Stølting Brodal" userId="04ef4784-6591-4f86-a140-f5c3b108582a" providerId="ADAL" clId="{1469466D-464E-4DC8-B62D-B95481E21BC1}" dt="2022-04-05T19:48:08.321" v="190" actId="20577"/>
          <ac:graphicFrameMkLst>
            <pc:docMk/>
            <pc:sldMk cId="1177245852" sldId="59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23.681" v="192" actId="20577"/>
        <pc:sldMkLst>
          <pc:docMk/>
          <pc:sldMk cId="1526489455" sldId="592"/>
        </pc:sldMkLst>
        <pc:graphicFrameChg chg="modGraphic">
          <ac:chgData name="Gerth Stølting Brodal" userId="04ef4784-6591-4f86-a140-f5c3b108582a" providerId="ADAL" clId="{1469466D-464E-4DC8-B62D-B95481E21BC1}" dt="2022-04-05T19:48:23.681" v="192" actId="20577"/>
          <ac:graphicFrameMkLst>
            <pc:docMk/>
            <pc:sldMk cId="1526489455" sldId="59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28.682" v="193" actId="6549"/>
        <pc:sldMkLst>
          <pc:docMk/>
          <pc:sldMk cId="3354709852" sldId="593"/>
        </pc:sldMkLst>
        <pc:graphicFrameChg chg="modGraphic">
          <ac:chgData name="Gerth Stølting Brodal" userId="04ef4784-6591-4f86-a140-f5c3b108582a" providerId="ADAL" clId="{1469466D-464E-4DC8-B62D-B95481E21BC1}" dt="2022-04-05T19:48:28.682" v="193" actId="6549"/>
          <ac:graphicFrameMkLst>
            <pc:docMk/>
            <pc:sldMk cId="3354709852" sldId="59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469466D-464E-4DC8-B62D-B95481E21BC1}" dt="2022-04-05T19:48:34.575" v="194" actId="20577"/>
        <pc:sldMkLst>
          <pc:docMk/>
          <pc:sldMk cId="3608860866" sldId="599"/>
        </pc:sldMkLst>
        <pc:graphicFrameChg chg="modGraphic">
          <ac:chgData name="Gerth Stølting Brodal" userId="04ef4784-6591-4f86-a140-f5c3b108582a" providerId="ADAL" clId="{1469466D-464E-4DC8-B62D-B95481E21BC1}" dt="2022-04-05T19:48:34.575" v="194" actId="20577"/>
          <ac:graphicFrameMkLst>
            <pc:docMk/>
            <pc:sldMk cId="3608860866" sldId="599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1469466D-464E-4DC8-B62D-B95481E21BC1}" dt="2022-04-05T16:59:31.022" v="0" actId="47"/>
        <pc:sldMkLst>
          <pc:docMk/>
          <pc:sldMk cId="1041664159" sldId="603"/>
        </pc:sldMkLst>
      </pc:sldChg>
      <pc:sldChg chg="addSp delSp modSp new mod addAnim delAnim modAnim modNotesTx">
        <pc:chgData name="Gerth Stølting Brodal" userId="04ef4784-6591-4f86-a140-f5c3b108582a" providerId="ADAL" clId="{1469466D-464E-4DC8-B62D-B95481E21BC1}" dt="2022-04-06T04:59:21.138" v="837" actId="20577"/>
        <pc:sldMkLst>
          <pc:docMk/>
          <pc:sldMk cId="1429464979" sldId="608"/>
        </pc:sldMkLst>
        <pc:spChg chg="mod">
          <ac:chgData name="Gerth Stølting Brodal" userId="04ef4784-6591-4f86-a140-f5c3b108582a" providerId="ADAL" clId="{1469466D-464E-4DC8-B62D-B95481E21BC1}" dt="2022-04-06T04:56:44.157" v="711" actId="20577"/>
          <ac:spMkLst>
            <pc:docMk/>
            <pc:sldMk cId="1429464979" sldId="608"/>
            <ac:spMk id="2" creationId="{16900BCC-51B6-40D8-AC04-CD22C1F85DE7}"/>
          </ac:spMkLst>
        </pc:spChg>
        <pc:spChg chg="del">
          <ac:chgData name="Gerth Stølting Brodal" userId="04ef4784-6591-4f86-a140-f5c3b108582a" providerId="ADAL" clId="{1469466D-464E-4DC8-B62D-B95481E21BC1}" dt="2022-04-05T19:38:05.275" v="73" actId="478"/>
          <ac:spMkLst>
            <pc:docMk/>
            <pc:sldMk cId="1429464979" sldId="608"/>
            <ac:spMk id="3" creationId="{82C9A732-E1D7-4953-BF9E-C0E944EA63CD}"/>
          </ac:spMkLst>
        </pc:spChg>
        <pc:spChg chg="add del">
          <ac:chgData name="Gerth Stølting Brodal" userId="04ef4784-6591-4f86-a140-f5c3b108582a" providerId="ADAL" clId="{1469466D-464E-4DC8-B62D-B95481E21BC1}" dt="2022-04-05T19:19:33.179" v="26" actId="22"/>
          <ac:spMkLst>
            <pc:docMk/>
            <pc:sldMk cId="1429464979" sldId="608"/>
            <ac:spMk id="5" creationId="{229B5CAA-1913-4F6B-AFD8-4DAA644DA73C}"/>
          </ac:spMkLst>
        </pc:spChg>
        <pc:spChg chg="add del">
          <ac:chgData name="Gerth Stølting Brodal" userId="04ef4784-6591-4f86-a140-f5c3b108582a" providerId="ADAL" clId="{1469466D-464E-4DC8-B62D-B95481E21BC1}" dt="2022-04-05T19:38:30.926" v="75" actId="22"/>
          <ac:spMkLst>
            <pc:docMk/>
            <pc:sldMk cId="1429464979" sldId="608"/>
            <ac:spMk id="8" creationId="{525265F7-9054-4F90-BBBD-B808837B35E0}"/>
          </ac:spMkLst>
        </pc:spChg>
        <pc:spChg chg="add del mod">
          <ac:chgData name="Gerth Stølting Brodal" userId="04ef4784-6591-4f86-a140-f5c3b108582a" providerId="ADAL" clId="{1469466D-464E-4DC8-B62D-B95481E21BC1}" dt="2022-04-05T19:45:56.350" v="185" actId="478"/>
          <ac:spMkLst>
            <pc:docMk/>
            <pc:sldMk cId="1429464979" sldId="608"/>
            <ac:spMk id="11" creationId="{7E239562-5154-44FE-943A-11D463375896}"/>
          </ac:spMkLst>
        </pc:spChg>
        <pc:spChg chg="add mod">
          <ac:chgData name="Gerth Stølting Brodal" userId="04ef4784-6591-4f86-a140-f5c3b108582a" providerId="ADAL" clId="{1469466D-464E-4DC8-B62D-B95481E21BC1}" dt="2022-04-06T04:58:14.938" v="732" actId="20577"/>
          <ac:spMkLst>
            <pc:docMk/>
            <pc:sldMk cId="1429464979" sldId="608"/>
            <ac:spMk id="12" creationId="{AC01858C-058C-406E-9809-010A1986214A}"/>
          </ac:spMkLst>
        </pc:spChg>
        <pc:graphicFrameChg chg="add mod modGraphic">
          <ac:chgData name="Gerth Stølting Brodal" userId="04ef4784-6591-4f86-a140-f5c3b108582a" providerId="ADAL" clId="{1469466D-464E-4DC8-B62D-B95481E21BC1}" dt="2022-04-05T20:17:38.677" v="544" actId="20577"/>
          <ac:graphicFrameMkLst>
            <pc:docMk/>
            <pc:sldMk cId="1429464979" sldId="608"/>
            <ac:graphicFrameMk id="6" creationId="{430153D5-9894-4E26-A759-6BEE34861823}"/>
          </ac:graphicFrameMkLst>
        </pc:graphicFrameChg>
        <pc:graphicFrameChg chg="add mod modGraphic">
          <ac:chgData name="Gerth Stølting Brodal" userId="04ef4784-6591-4f86-a140-f5c3b108582a" providerId="ADAL" clId="{1469466D-464E-4DC8-B62D-B95481E21BC1}" dt="2022-04-05T20:15:34.773" v="535" actId="207"/>
          <ac:graphicFrameMkLst>
            <pc:docMk/>
            <pc:sldMk cId="1429464979" sldId="608"/>
            <ac:graphicFrameMk id="9" creationId="{6B920E13-B858-4396-9BA7-39071AB1F606}"/>
          </ac:graphicFrameMkLst>
        </pc:graphicFrameChg>
      </pc:sldChg>
    </pc:docChg>
  </pc:docChgLst>
  <pc:docChgLst>
    <pc:chgData name="Gerth Stølting Brodal" userId="04ef4784-6591-4f86-a140-f5c3b108582a" providerId="ADAL" clId="{9197687F-18F0-42D4-9B72-DE14A28EAE5C}"/>
    <pc:docChg chg="undo custSel addSld delSld modSld">
      <pc:chgData name="Gerth Stølting Brodal" userId="04ef4784-6591-4f86-a140-f5c3b108582a" providerId="ADAL" clId="{9197687F-18F0-42D4-9B72-DE14A28EAE5C}" dt="2023-03-12T14:39:53.691" v="2328" actId="20577"/>
      <pc:docMkLst>
        <pc:docMk/>
      </pc:docMkLst>
      <pc:sldChg chg="modNotesTx">
        <pc:chgData name="Gerth Stølting Brodal" userId="04ef4784-6591-4f86-a140-f5c3b108582a" providerId="ADAL" clId="{9197687F-18F0-42D4-9B72-DE14A28EAE5C}" dt="2023-02-22T07:56:55.182" v="30" actId="20577"/>
        <pc:sldMkLst>
          <pc:docMk/>
          <pc:sldMk cId="3801011593" sldId="463"/>
        </pc:sldMkLst>
      </pc:sldChg>
      <pc:sldChg chg="modSp mod modNotesTx">
        <pc:chgData name="Gerth Stølting Brodal" userId="04ef4784-6591-4f86-a140-f5c3b108582a" providerId="ADAL" clId="{9197687F-18F0-42D4-9B72-DE14A28EAE5C}" dt="2023-03-12T12:55:32.125" v="1462" actId="207"/>
        <pc:sldMkLst>
          <pc:docMk/>
          <pc:sldMk cId="2445053109" sldId="589"/>
        </pc:sldMkLst>
        <pc:graphicFrameChg chg="modGraphic">
          <ac:chgData name="Gerth Stølting Brodal" userId="04ef4784-6591-4f86-a140-f5c3b108582a" providerId="ADAL" clId="{9197687F-18F0-42D4-9B72-DE14A28EAE5C}" dt="2023-03-12T12:55:25.236" v="1461" actId="207"/>
          <ac:graphicFrameMkLst>
            <pc:docMk/>
            <pc:sldMk cId="2445053109" sldId="589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9197687F-18F0-42D4-9B72-DE14A28EAE5C}" dt="2023-03-12T12:55:32.125" v="1462" actId="207"/>
          <ac:graphicFrameMkLst>
            <pc:docMk/>
            <pc:sldMk cId="2445053109" sldId="589"/>
            <ac:graphicFrameMk id="8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9197687F-18F0-42D4-9B72-DE14A28EAE5C}" dt="2023-03-12T12:55:18.110" v="1460" actId="207"/>
          <ac:graphicFrameMkLst>
            <pc:docMk/>
            <pc:sldMk cId="2445053109" sldId="589"/>
            <ac:graphicFrameMk id="9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197687F-18F0-42D4-9B72-DE14A28EAE5C}" dt="2023-03-12T12:56:11.529" v="1466" actId="207"/>
        <pc:sldMkLst>
          <pc:docMk/>
          <pc:sldMk cId="1177245852" sldId="590"/>
        </pc:sldMkLst>
        <pc:graphicFrameChg chg="modGraphic">
          <ac:chgData name="Gerth Stølting Brodal" userId="04ef4784-6591-4f86-a140-f5c3b108582a" providerId="ADAL" clId="{9197687F-18F0-42D4-9B72-DE14A28EAE5C}" dt="2023-03-12T12:56:11.529" v="1466" actId="207"/>
          <ac:graphicFrameMkLst>
            <pc:docMk/>
            <pc:sldMk cId="1177245852" sldId="59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197687F-18F0-42D4-9B72-DE14A28EAE5C}" dt="2023-02-22T10:34:41.254" v="392" actId="1037"/>
        <pc:sldMkLst>
          <pc:docMk/>
          <pc:sldMk cId="930238539" sldId="595"/>
        </pc:sldMkLst>
        <pc:spChg chg="mod">
          <ac:chgData name="Gerth Stølting Brodal" userId="04ef4784-6591-4f86-a140-f5c3b108582a" providerId="ADAL" clId="{9197687F-18F0-42D4-9B72-DE14A28EAE5C}" dt="2023-02-22T10:34:35.046" v="389" actId="1035"/>
          <ac:spMkLst>
            <pc:docMk/>
            <pc:sldMk cId="930238539" sldId="595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2-22T10:34:28.323" v="373" actId="1035"/>
          <ac:spMkLst>
            <pc:docMk/>
            <pc:sldMk cId="930238539" sldId="595"/>
            <ac:spMk id="80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2-22T10:34:41.254" v="392" actId="1037"/>
          <ac:spMkLst>
            <pc:docMk/>
            <pc:sldMk cId="930238539" sldId="595"/>
            <ac:spMk id="81" creationId="{00000000-0000-0000-0000-000000000000}"/>
          </ac:spMkLst>
        </pc:spChg>
        <pc:grpChg chg="mod">
          <ac:chgData name="Gerth Stølting Brodal" userId="04ef4784-6591-4f86-a140-f5c3b108582a" providerId="ADAL" clId="{9197687F-18F0-42D4-9B72-DE14A28EAE5C}" dt="2023-02-22T10:34:28.323" v="373" actId="1035"/>
          <ac:grpSpMkLst>
            <pc:docMk/>
            <pc:sldMk cId="930238539" sldId="595"/>
            <ac:grpSpMk id="79" creationId="{00000000-0000-0000-0000-000000000000}"/>
          </ac:grpSpMkLst>
        </pc:grpChg>
        <pc:graphicFrameChg chg="modGraphic">
          <ac:chgData name="Gerth Stølting Brodal" userId="04ef4784-6591-4f86-a140-f5c3b108582a" providerId="ADAL" clId="{9197687F-18F0-42D4-9B72-DE14A28EAE5C}" dt="2023-02-22T10:33:59.482" v="344" actId="14100"/>
          <ac:graphicFrameMkLst>
            <pc:docMk/>
            <pc:sldMk cId="930238539" sldId="59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197687F-18F0-42D4-9B72-DE14A28EAE5C}" dt="2023-03-12T12:55:12.552" v="1459" actId="207"/>
        <pc:sldMkLst>
          <pc:docMk/>
          <pc:sldMk cId="345092261" sldId="598"/>
        </pc:sldMkLst>
        <pc:graphicFrameChg chg="modGraphic">
          <ac:chgData name="Gerth Stølting Brodal" userId="04ef4784-6591-4f86-a140-f5c3b108582a" providerId="ADAL" clId="{9197687F-18F0-42D4-9B72-DE14A28EAE5C}" dt="2023-03-12T12:55:12.552" v="1459" actId="207"/>
          <ac:graphicFrameMkLst>
            <pc:docMk/>
            <pc:sldMk cId="345092261" sldId="598"/>
            <ac:graphicFrameMk id="4" creationId="{00000000-0000-0000-0000-000000000000}"/>
          </ac:graphicFrameMkLst>
        </pc:graphicFrameChg>
      </pc:sldChg>
      <pc:sldChg chg="addSp delSp modSp mod modAnim modNotesTx">
        <pc:chgData name="Gerth Stølting Brodal" userId="04ef4784-6591-4f86-a140-f5c3b108582a" providerId="ADAL" clId="{9197687F-18F0-42D4-9B72-DE14A28EAE5C}" dt="2023-03-12T12:18:57.373" v="1328" actId="1035"/>
        <pc:sldMkLst>
          <pc:docMk/>
          <pc:sldMk cId="1220840155" sldId="606"/>
        </pc:sldMkLst>
        <pc:spChg chg="mod">
          <ac:chgData name="Gerth Stølting Brodal" userId="04ef4784-6591-4f86-a140-f5c3b108582a" providerId="ADAL" clId="{9197687F-18F0-42D4-9B72-DE14A28EAE5C}" dt="2023-03-12T12:08:50.778" v="665" actId="1076"/>
          <ac:spMkLst>
            <pc:docMk/>
            <pc:sldMk cId="1220840155" sldId="606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3-12T12:18:57.373" v="1328" actId="1035"/>
          <ac:spMkLst>
            <pc:docMk/>
            <pc:sldMk cId="1220840155" sldId="606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9197687F-18F0-42D4-9B72-DE14A28EAE5C}" dt="2023-03-12T12:08:48.019" v="664" actId="1037"/>
          <ac:spMkLst>
            <pc:docMk/>
            <pc:sldMk cId="1220840155" sldId="606"/>
            <ac:spMk id="9" creationId="{00000000-0000-0000-0000-000000000000}"/>
          </ac:spMkLst>
        </pc:spChg>
        <pc:spChg chg="add mod">
          <ac:chgData name="Gerth Stølting Brodal" userId="04ef4784-6591-4f86-a140-f5c3b108582a" providerId="ADAL" clId="{9197687F-18F0-42D4-9B72-DE14A28EAE5C}" dt="2023-03-12T12:13:50.311" v="1282" actId="1035"/>
          <ac:spMkLst>
            <pc:docMk/>
            <pc:sldMk cId="1220840155" sldId="606"/>
            <ac:spMk id="18" creationId="{8D1D5184-0C00-6938-B81E-0C5FFAD29939}"/>
          </ac:spMkLst>
        </pc:spChg>
        <pc:spChg chg="add mod">
          <ac:chgData name="Gerth Stølting Brodal" userId="04ef4784-6591-4f86-a140-f5c3b108582a" providerId="ADAL" clId="{9197687F-18F0-42D4-9B72-DE14A28EAE5C}" dt="2023-03-12T12:11:42.842" v="846" actId="1036"/>
          <ac:spMkLst>
            <pc:docMk/>
            <pc:sldMk cId="1220840155" sldId="606"/>
            <ac:spMk id="19" creationId="{7968F901-48B5-CB67-7347-E429F43F22EA}"/>
          </ac:spMkLst>
        </pc:spChg>
        <pc:spChg chg="add mod">
          <ac:chgData name="Gerth Stølting Brodal" userId="04ef4784-6591-4f86-a140-f5c3b108582a" providerId="ADAL" clId="{9197687F-18F0-42D4-9B72-DE14A28EAE5C}" dt="2023-03-12T12:11:35.778" v="808" actId="1035"/>
          <ac:spMkLst>
            <pc:docMk/>
            <pc:sldMk cId="1220840155" sldId="606"/>
            <ac:spMk id="20" creationId="{8838C3B9-AADE-D63B-697D-4E45B535B8FC}"/>
          </ac:spMkLst>
        </pc:spChg>
        <pc:spChg chg="add mod">
          <ac:chgData name="Gerth Stølting Brodal" userId="04ef4784-6591-4f86-a140-f5c3b108582a" providerId="ADAL" clId="{9197687F-18F0-42D4-9B72-DE14A28EAE5C}" dt="2023-03-12T12:14:00.114" v="1285" actId="1036"/>
          <ac:spMkLst>
            <pc:docMk/>
            <pc:sldMk cId="1220840155" sldId="606"/>
            <ac:spMk id="21" creationId="{7AE58AD1-43A6-1F54-1977-A32C9793999A}"/>
          </ac:spMkLst>
        </pc:spChg>
        <pc:spChg chg="add mod">
          <ac:chgData name="Gerth Stølting Brodal" userId="04ef4784-6591-4f86-a140-f5c3b108582a" providerId="ADAL" clId="{9197687F-18F0-42D4-9B72-DE14A28EAE5C}" dt="2023-03-12T12:11:22.999" v="762" actId="1035"/>
          <ac:spMkLst>
            <pc:docMk/>
            <pc:sldMk cId="1220840155" sldId="606"/>
            <ac:spMk id="22" creationId="{CFE19717-7A93-FF85-6223-8CB3086F933F}"/>
          </ac:spMkLst>
        </pc:spChg>
        <pc:spChg chg="mod">
          <ac:chgData name="Gerth Stølting Brodal" userId="04ef4784-6591-4f86-a140-f5c3b108582a" providerId="ADAL" clId="{9197687F-18F0-42D4-9B72-DE14A28EAE5C}" dt="2023-03-12T12:09:07.862" v="667"/>
          <ac:spMkLst>
            <pc:docMk/>
            <pc:sldMk cId="1220840155" sldId="606"/>
            <ac:spMk id="24" creationId="{FAD0D07C-EFD3-4852-DB40-7BE03ECD38AA}"/>
          </ac:spMkLst>
        </pc:spChg>
        <pc:spChg chg="mod">
          <ac:chgData name="Gerth Stølting Brodal" userId="04ef4784-6591-4f86-a140-f5c3b108582a" providerId="ADAL" clId="{9197687F-18F0-42D4-9B72-DE14A28EAE5C}" dt="2023-03-12T12:09:07.862" v="667"/>
          <ac:spMkLst>
            <pc:docMk/>
            <pc:sldMk cId="1220840155" sldId="606"/>
            <ac:spMk id="25" creationId="{84116969-B436-AC74-8FA4-DEB548E716E4}"/>
          </ac:spMkLst>
        </pc:spChg>
        <pc:spChg chg="mod">
          <ac:chgData name="Gerth Stølting Brodal" userId="04ef4784-6591-4f86-a140-f5c3b108582a" providerId="ADAL" clId="{9197687F-18F0-42D4-9B72-DE14A28EAE5C}" dt="2023-03-12T12:09:07.862" v="667"/>
          <ac:spMkLst>
            <pc:docMk/>
            <pc:sldMk cId="1220840155" sldId="606"/>
            <ac:spMk id="26" creationId="{E8CE2A34-7D74-EF7F-CB7E-3BE9AED10AD2}"/>
          </ac:spMkLst>
        </pc:spChg>
        <pc:spChg chg="mod">
          <ac:chgData name="Gerth Stølting Brodal" userId="04ef4784-6591-4f86-a140-f5c3b108582a" providerId="ADAL" clId="{9197687F-18F0-42D4-9B72-DE14A28EAE5C}" dt="2023-03-12T12:12:01.076" v="881" actId="1035"/>
          <ac:spMkLst>
            <pc:docMk/>
            <pc:sldMk cId="1220840155" sldId="606"/>
            <ac:spMk id="27" creationId="{2B9E923D-62F8-9064-2199-01A8343F301E}"/>
          </ac:spMkLst>
        </pc:spChg>
        <pc:spChg chg="mod">
          <ac:chgData name="Gerth Stølting Brodal" userId="04ef4784-6591-4f86-a140-f5c3b108582a" providerId="ADAL" clId="{9197687F-18F0-42D4-9B72-DE14A28EAE5C}" dt="2023-03-12T12:09:07.862" v="667"/>
          <ac:spMkLst>
            <pc:docMk/>
            <pc:sldMk cId="1220840155" sldId="606"/>
            <ac:spMk id="28" creationId="{F268ECAA-87AB-E4D8-2C85-DBFB88D70D62}"/>
          </ac:spMkLst>
        </pc:spChg>
        <pc:spChg chg="mod">
          <ac:chgData name="Gerth Stølting Brodal" userId="04ef4784-6591-4f86-a140-f5c3b108582a" providerId="ADAL" clId="{9197687F-18F0-42D4-9B72-DE14A28EAE5C}" dt="2023-03-12T12:14:20.842" v="1299" actId="1036"/>
          <ac:spMkLst>
            <pc:docMk/>
            <pc:sldMk cId="1220840155" sldId="606"/>
            <ac:spMk id="30" creationId="{43B9E54F-0284-4A96-5123-870496AC4656}"/>
          </ac:spMkLst>
        </pc:spChg>
        <pc:spChg chg="mod">
          <ac:chgData name="Gerth Stølting Brodal" userId="04ef4784-6591-4f86-a140-f5c3b108582a" providerId="ADAL" clId="{9197687F-18F0-42D4-9B72-DE14A28EAE5C}" dt="2023-03-12T12:14:24.720" v="1300" actId="1037"/>
          <ac:spMkLst>
            <pc:docMk/>
            <pc:sldMk cId="1220840155" sldId="606"/>
            <ac:spMk id="31" creationId="{E6331490-728F-276F-BEE2-30DA2A391F6C}"/>
          </ac:spMkLst>
        </pc:spChg>
        <pc:spChg chg="mod">
          <ac:chgData name="Gerth Stølting Brodal" userId="04ef4784-6591-4f86-a140-f5c3b108582a" providerId="ADAL" clId="{9197687F-18F0-42D4-9B72-DE14A28EAE5C}" dt="2023-03-12T12:13:02.409" v="1079" actId="1037"/>
          <ac:spMkLst>
            <pc:docMk/>
            <pc:sldMk cId="1220840155" sldId="606"/>
            <ac:spMk id="32" creationId="{81C6D4D5-F851-A56D-5187-6647B0513855}"/>
          </ac:spMkLst>
        </pc:spChg>
        <pc:spChg chg="mod">
          <ac:chgData name="Gerth Stølting Brodal" userId="04ef4784-6591-4f86-a140-f5c3b108582a" providerId="ADAL" clId="{9197687F-18F0-42D4-9B72-DE14A28EAE5C}" dt="2023-03-12T12:12:53.640" v="1033" actId="1037"/>
          <ac:spMkLst>
            <pc:docMk/>
            <pc:sldMk cId="1220840155" sldId="606"/>
            <ac:spMk id="33" creationId="{62056A9F-68AB-33EA-F2F0-3A19A9A37752}"/>
          </ac:spMkLst>
        </pc:spChg>
        <pc:spChg chg="mod">
          <ac:chgData name="Gerth Stølting Brodal" userId="04ef4784-6591-4f86-a140-f5c3b108582a" providerId="ADAL" clId="{9197687F-18F0-42D4-9B72-DE14A28EAE5C}" dt="2023-03-12T12:13:10.829" v="1134" actId="1038"/>
          <ac:spMkLst>
            <pc:docMk/>
            <pc:sldMk cId="1220840155" sldId="606"/>
            <ac:spMk id="34" creationId="{3B544454-7884-9807-F7B5-887C11C398F2}"/>
          </ac:spMkLst>
        </pc:spChg>
        <pc:spChg chg="add mod">
          <ac:chgData name="Gerth Stølting Brodal" userId="04ef4784-6591-4f86-a140-f5c3b108582a" providerId="ADAL" clId="{9197687F-18F0-42D4-9B72-DE14A28EAE5C}" dt="2023-03-12T12:15:49.616" v="1318" actId="20577"/>
          <ac:spMkLst>
            <pc:docMk/>
            <pc:sldMk cId="1220840155" sldId="606"/>
            <ac:spMk id="36" creationId="{CD3190C1-BF03-65B4-0588-CD8D1B8827ED}"/>
          </ac:spMkLst>
        </pc:spChg>
        <pc:grpChg chg="del mod">
          <ac:chgData name="Gerth Stølting Brodal" userId="04ef4784-6591-4f86-a140-f5c3b108582a" providerId="ADAL" clId="{9197687F-18F0-42D4-9B72-DE14A28EAE5C}" dt="2023-03-12T12:13:38.918" v="1261" actId="478"/>
          <ac:grpSpMkLst>
            <pc:docMk/>
            <pc:sldMk cId="1220840155" sldId="606"/>
            <ac:grpSpMk id="10" creationId="{BDE896E9-67DA-4BF6-A480-25E4E3273B8B}"/>
          </ac:grpSpMkLst>
        </pc:grpChg>
        <pc:grpChg chg="add mod">
          <ac:chgData name="Gerth Stølting Brodal" userId="04ef4784-6591-4f86-a140-f5c3b108582a" providerId="ADAL" clId="{9197687F-18F0-42D4-9B72-DE14A28EAE5C}" dt="2023-03-12T12:12:07.254" v="905" actId="1036"/>
          <ac:grpSpMkLst>
            <pc:docMk/>
            <pc:sldMk cId="1220840155" sldId="606"/>
            <ac:grpSpMk id="23" creationId="{36CEAD96-9D62-1624-E0E3-E0380D0AB46F}"/>
          </ac:grpSpMkLst>
        </pc:grpChg>
        <pc:grpChg chg="add mod">
          <ac:chgData name="Gerth Stølting Brodal" userId="04ef4784-6591-4f86-a140-f5c3b108582a" providerId="ADAL" clId="{9197687F-18F0-42D4-9B72-DE14A28EAE5C}" dt="2023-03-12T12:14:11.981" v="1294" actId="1036"/>
          <ac:grpSpMkLst>
            <pc:docMk/>
            <pc:sldMk cId="1220840155" sldId="606"/>
            <ac:grpSpMk id="29" creationId="{03E1D210-3CF0-C9C7-FE43-5FAC6652BC07}"/>
          </ac:grpSpMkLst>
        </pc:grpChg>
        <pc:graphicFrameChg chg="add mod">
          <ac:chgData name="Gerth Stølting Brodal" userId="04ef4784-6591-4f86-a140-f5c3b108582a" providerId="ADAL" clId="{9197687F-18F0-42D4-9B72-DE14A28EAE5C}" dt="2023-02-22T08:26:22.986" v="32"/>
          <ac:graphicFrameMkLst>
            <pc:docMk/>
            <pc:sldMk cId="1220840155" sldId="606"/>
            <ac:graphicFrameMk id="3" creationId="{7362E841-AEEF-44FA-AE72-54DCD9AF3B7D}"/>
          </ac:graphicFrameMkLst>
        </pc:graphicFrameChg>
        <pc:graphicFrameChg chg="mod modGraphic">
          <ac:chgData name="Gerth Stølting Brodal" userId="04ef4784-6591-4f86-a140-f5c3b108582a" providerId="ADAL" clId="{9197687F-18F0-42D4-9B72-DE14A28EAE5C}" dt="2023-03-12T12:18:47.032" v="1322" actId="20577"/>
          <ac:graphicFrameMkLst>
            <pc:docMk/>
            <pc:sldMk cId="1220840155" sldId="606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9197687F-18F0-42D4-9B72-DE14A28EAE5C}" dt="2023-03-12T12:13:50.311" v="1282" actId="1035"/>
          <ac:picMkLst>
            <pc:docMk/>
            <pc:sldMk cId="1220840155" sldId="606"/>
            <ac:picMk id="3" creationId="{3EB86994-CC7E-5907-4B27-9169C9B154B5}"/>
          </ac:picMkLst>
        </pc:picChg>
        <pc:picChg chg="add mod">
          <ac:chgData name="Gerth Stølting Brodal" userId="04ef4784-6591-4f86-a140-f5c3b108582a" providerId="ADAL" clId="{9197687F-18F0-42D4-9B72-DE14A28EAE5C}" dt="2023-03-12T12:11:42.842" v="846" actId="1036"/>
          <ac:picMkLst>
            <pc:docMk/>
            <pc:sldMk cId="1220840155" sldId="606"/>
            <ac:picMk id="5" creationId="{3736BDD6-D026-9035-B946-C90C5DE71E68}"/>
          </ac:picMkLst>
        </pc:picChg>
        <pc:picChg chg="add mod">
          <ac:chgData name="Gerth Stølting Brodal" userId="04ef4784-6591-4f86-a140-f5c3b108582a" providerId="ADAL" clId="{9197687F-18F0-42D4-9B72-DE14A28EAE5C}" dt="2023-03-12T12:11:35.778" v="808" actId="1035"/>
          <ac:picMkLst>
            <pc:docMk/>
            <pc:sldMk cId="1220840155" sldId="606"/>
            <ac:picMk id="6" creationId="{1AF5380C-AE1D-547E-2C81-E4F3617302A8}"/>
          </ac:picMkLst>
        </pc:picChg>
        <pc:picChg chg="del mod">
          <ac:chgData name="Gerth Stølting Brodal" userId="04ef4784-6591-4f86-a140-f5c3b108582a" providerId="ADAL" clId="{9197687F-18F0-42D4-9B72-DE14A28EAE5C}" dt="2023-03-12T12:13:31.832" v="1260" actId="478"/>
          <ac:picMkLst>
            <pc:docMk/>
            <pc:sldMk cId="1220840155" sldId="606"/>
            <ac:picMk id="7" creationId="{00000000-0000-0000-0000-000000000000}"/>
          </ac:picMkLst>
        </pc:picChg>
        <pc:picChg chg="add mod">
          <ac:chgData name="Gerth Stølting Brodal" userId="04ef4784-6591-4f86-a140-f5c3b108582a" providerId="ADAL" clId="{9197687F-18F0-42D4-9B72-DE14A28EAE5C}" dt="2023-03-12T12:14:00.114" v="1285" actId="1036"/>
          <ac:picMkLst>
            <pc:docMk/>
            <pc:sldMk cId="1220840155" sldId="606"/>
            <ac:picMk id="16" creationId="{90563BCC-3D90-389B-09FB-4553A3ED7F57}"/>
          </ac:picMkLst>
        </pc:picChg>
        <pc:picChg chg="add mod">
          <ac:chgData name="Gerth Stølting Brodal" userId="04ef4784-6591-4f86-a140-f5c3b108582a" providerId="ADAL" clId="{9197687F-18F0-42D4-9B72-DE14A28EAE5C}" dt="2023-03-12T12:11:22.999" v="762" actId="1035"/>
          <ac:picMkLst>
            <pc:docMk/>
            <pc:sldMk cId="1220840155" sldId="606"/>
            <ac:picMk id="17" creationId="{D43B16EC-1057-D885-A77A-BCD9CCE0CDC0}"/>
          </ac:picMkLst>
        </pc:picChg>
      </pc:sldChg>
      <pc:sldChg chg="addSp delSp add del mod">
        <pc:chgData name="Gerth Stølting Brodal" userId="04ef4784-6591-4f86-a140-f5c3b108582a" providerId="ADAL" clId="{9197687F-18F0-42D4-9B72-DE14A28EAE5C}" dt="2023-03-12T12:19:02.197" v="1329" actId="47"/>
        <pc:sldMkLst>
          <pc:docMk/>
          <pc:sldMk cId="3107987302" sldId="607"/>
        </pc:sldMkLst>
        <pc:spChg chg="add del">
          <ac:chgData name="Gerth Stølting Brodal" userId="04ef4784-6591-4f86-a140-f5c3b108582a" providerId="ADAL" clId="{9197687F-18F0-42D4-9B72-DE14A28EAE5C}" dt="2023-03-12T12:15:31.217" v="1304" actId="22"/>
          <ac:spMkLst>
            <pc:docMk/>
            <pc:sldMk cId="3107987302" sldId="607"/>
            <ac:spMk id="7" creationId="{F28267A2-A99A-5AD0-90CD-3653031C980B}"/>
          </ac:spMkLst>
        </pc:spChg>
      </pc:sldChg>
      <pc:sldChg chg="addSp delSp modSp add mod delAnim modNotesTx">
        <pc:chgData name="Gerth Stølting Brodal" userId="04ef4784-6591-4f86-a140-f5c3b108582a" providerId="ADAL" clId="{9197687F-18F0-42D4-9B72-DE14A28EAE5C}" dt="2023-02-26T21:36:02.884" v="606" actId="20577"/>
        <pc:sldMkLst>
          <pc:docMk/>
          <pc:sldMk cId="398569820" sldId="609"/>
        </pc:sldMkLst>
        <pc:spChg chg="mod">
          <ac:chgData name="Gerth Stølting Brodal" userId="04ef4784-6591-4f86-a140-f5c3b108582a" providerId="ADAL" clId="{9197687F-18F0-42D4-9B72-DE14A28EAE5C}" dt="2023-02-22T09:31:16.668" v="334" actId="20577"/>
          <ac:spMkLst>
            <pc:docMk/>
            <pc:sldMk cId="398569820" sldId="609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9197687F-18F0-42D4-9B72-DE14A28EAE5C}" dt="2023-02-22T09:02:23.828" v="84" actId="1076"/>
          <ac:spMkLst>
            <pc:docMk/>
            <pc:sldMk cId="398569820" sldId="609"/>
            <ac:spMk id="5" creationId="{2541C217-2EC0-DD57-6EEE-F934237B9178}"/>
          </ac:spMkLst>
        </pc:spChg>
        <pc:spChg chg="del">
          <ac:chgData name="Gerth Stølting Brodal" userId="04ef4784-6591-4f86-a140-f5c3b108582a" providerId="ADAL" clId="{9197687F-18F0-42D4-9B72-DE14A28EAE5C}" dt="2023-02-22T08:27:58.751" v="40" actId="478"/>
          <ac:spMkLst>
            <pc:docMk/>
            <pc:sldMk cId="398569820" sldId="609"/>
            <ac:spMk id="8" creationId="{00000000-0000-0000-0000-000000000000}"/>
          </ac:spMkLst>
        </pc:spChg>
        <pc:spChg chg="del">
          <ac:chgData name="Gerth Stølting Brodal" userId="04ef4784-6591-4f86-a140-f5c3b108582a" providerId="ADAL" clId="{9197687F-18F0-42D4-9B72-DE14A28EAE5C}" dt="2023-02-22T08:27:56.914" v="39" actId="478"/>
          <ac:spMkLst>
            <pc:docMk/>
            <pc:sldMk cId="398569820" sldId="609"/>
            <ac:spMk id="9" creationId="{00000000-0000-0000-0000-000000000000}"/>
          </ac:spMkLst>
        </pc:spChg>
        <pc:spChg chg="add mod">
          <ac:chgData name="Gerth Stølting Brodal" userId="04ef4784-6591-4f86-a140-f5c3b108582a" providerId="ADAL" clId="{9197687F-18F0-42D4-9B72-DE14A28EAE5C}" dt="2023-02-22T09:26:35.752" v="182" actId="1037"/>
          <ac:spMkLst>
            <pc:docMk/>
            <pc:sldMk cId="398569820" sldId="609"/>
            <ac:spMk id="21" creationId="{1C11BD08-50AA-9CA2-657B-6D921A637146}"/>
          </ac:spMkLst>
        </pc:spChg>
        <pc:spChg chg="add mod">
          <ac:chgData name="Gerth Stølting Brodal" userId="04ef4784-6591-4f86-a140-f5c3b108582a" providerId="ADAL" clId="{9197687F-18F0-42D4-9B72-DE14A28EAE5C}" dt="2023-02-22T09:23:53.446" v="145" actId="1038"/>
          <ac:spMkLst>
            <pc:docMk/>
            <pc:sldMk cId="398569820" sldId="609"/>
            <ac:spMk id="22" creationId="{4FFDE4CD-FE19-AD67-DE79-062811FC6D9E}"/>
          </ac:spMkLst>
        </pc:spChg>
        <pc:spChg chg="add mod">
          <ac:chgData name="Gerth Stølting Brodal" userId="04ef4784-6591-4f86-a140-f5c3b108582a" providerId="ADAL" clId="{9197687F-18F0-42D4-9B72-DE14A28EAE5C}" dt="2023-02-22T09:26:32.379" v="178" actId="1035"/>
          <ac:spMkLst>
            <pc:docMk/>
            <pc:sldMk cId="398569820" sldId="609"/>
            <ac:spMk id="23" creationId="{EE91BB49-DC71-D43F-A921-10D69472B25C}"/>
          </ac:spMkLst>
        </pc:spChg>
        <pc:grpChg chg="del mod">
          <ac:chgData name="Gerth Stølting Brodal" userId="04ef4784-6591-4f86-a140-f5c3b108582a" providerId="ADAL" clId="{9197687F-18F0-42D4-9B72-DE14A28EAE5C}" dt="2023-02-22T09:23:01.298" v="114" actId="478"/>
          <ac:grpSpMkLst>
            <pc:docMk/>
            <pc:sldMk cId="398569820" sldId="609"/>
            <ac:grpSpMk id="10" creationId="{BDE896E9-67DA-4BF6-A480-25E4E3273B8B}"/>
          </ac:grpSpMkLst>
        </pc:grpChg>
        <pc:graphicFrameChg chg="mod modGraphic">
          <ac:chgData name="Gerth Stølting Brodal" userId="04ef4784-6591-4f86-a140-f5c3b108582a" providerId="ADAL" clId="{9197687F-18F0-42D4-9B72-DE14A28EAE5C}" dt="2023-02-26T21:36:02.884" v="606" actId="20577"/>
          <ac:graphicFrameMkLst>
            <pc:docMk/>
            <pc:sldMk cId="398569820" sldId="609"/>
            <ac:graphicFrameMk id="4" creationId="{00000000-0000-0000-0000-000000000000}"/>
          </ac:graphicFrameMkLst>
        </pc:graphicFrameChg>
        <pc:picChg chg="del">
          <ac:chgData name="Gerth Stølting Brodal" userId="04ef4784-6591-4f86-a140-f5c3b108582a" providerId="ADAL" clId="{9197687F-18F0-42D4-9B72-DE14A28EAE5C}" dt="2023-02-22T09:03:58.625" v="91" actId="478"/>
          <ac:picMkLst>
            <pc:docMk/>
            <pc:sldMk cId="398569820" sldId="609"/>
            <ac:picMk id="7" creationId="{00000000-0000-0000-0000-000000000000}"/>
          </ac:picMkLst>
        </pc:picChg>
        <pc:picChg chg="add del mod">
          <ac:chgData name="Gerth Stølting Brodal" userId="04ef4784-6591-4f86-a140-f5c3b108582a" providerId="ADAL" clId="{9197687F-18F0-42D4-9B72-DE14A28EAE5C}" dt="2023-02-22T09:05:31.798" v="99" actId="478"/>
          <ac:picMkLst>
            <pc:docMk/>
            <pc:sldMk cId="398569820" sldId="609"/>
            <ac:picMk id="16" creationId="{8747843A-8FAB-81C9-56AD-50D1038BCA13}"/>
          </ac:picMkLst>
        </pc:picChg>
        <pc:picChg chg="add del mod">
          <ac:chgData name="Gerth Stølting Brodal" userId="04ef4784-6591-4f86-a140-f5c3b108582a" providerId="ADAL" clId="{9197687F-18F0-42D4-9B72-DE14A28EAE5C}" dt="2023-02-22T09:22:49.817" v="111" actId="478"/>
          <ac:picMkLst>
            <pc:docMk/>
            <pc:sldMk cId="398569820" sldId="609"/>
            <ac:picMk id="18" creationId="{7E4FFE26-5496-FF32-75FF-5533AA57AAC6}"/>
          </ac:picMkLst>
        </pc:picChg>
        <pc:picChg chg="add del mod">
          <ac:chgData name="Gerth Stølting Brodal" userId="04ef4784-6591-4f86-a140-f5c3b108582a" providerId="ADAL" clId="{9197687F-18F0-42D4-9B72-DE14A28EAE5C}" dt="2023-02-22T09:25:37.925" v="160" actId="478"/>
          <ac:picMkLst>
            <pc:docMk/>
            <pc:sldMk cId="398569820" sldId="609"/>
            <ac:picMk id="20" creationId="{239C1094-BFA8-7E26-7C51-DEC84B2278C9}"/>
          </ac:picMkLst>
        </pc:picChg>
        <pc:picChg chg="add mod ord">
          <ac:chgData name="Gerth Stølting Brodal" userId="04ef4784-6591-4f86-a140-f5c3b108582a" providerId="ADAL" clId="{9197687F-18F0-42D4-9B72-DE14A28EAE5C}" dt="2023-02-22T09:26:19.244" v="173" actId="1076"/>
          <ac:picMkLst>
            <pc:docMk/>
            <pc:sldMk cId="398569820" sldId="609"/>
            <ac:picMk id="25" creationId="{120A0AC3-F8A0-3764-F5E9-C62D222FC5B3}"/>
          </ac:picMkLst>
        </pc:picChg>
      </pc:sldChg>
      <pc:sldChg chg="addSp delSp modSp new mod modAnim modNotesTx">
        <pc:chgData name="Gerth Stølting Brodal" userId="04ef4784-6591-4f86-a140-f5c3b108582a" providerId="ADAL" clId="{9197687F-18F0-42D4-9B72-DE14A28EAE5C}" dt="2023-03-12T14:39:53.691" v="2328" actId="20577"/>
        <pc:sldMkLst>
          <pc:docMk/>
          <pc:sldMk cId="3874947569" sldId="610"/>
        </pc:sldMkLst>
        <pc:spChg chg="mod">
          <ac:chgData name="Gerth Stølting Brodal" userId="04ef4784-6591-4f86-a140-f5c3b108582a" providerId="ADAL" clId="{9197687F-18F0-42D4-9B72-DE14A28EAE5C}" dt="2023-03-12T13:44:45.478" v="2190" actId="6549"/>
          <ac:spMkLst>
            <pc:docMk/>
            <pc:sldMk cId="3874947569" sldId="610"/>
            <ac:spMk id="2" creationId="{8A7D887A-477E-5547-4340-E05CE57BD2FF}"/>
          </ac:spMkLst>
        </pc:spChg>
        <pc:spChg chg="del">
          <ac:chgData name="Gerth Stølting Brodal" userId="04ef4784-6591-4f86-a140-f5c3b108582a" providerId="ADAL" clId="{9197687F-18F0-42D4-9B72-DE14A28EAE5C}" dt="2023-03-12T12:47:58.595" v="1387" actId="478"/>
          <ac:spMkLst>
            <pc:docMk/>
            <pc:sldMk cId="3874947569" sldId="610"/>
            <ac:spMk id="3" creationId="{A76ED7C7-63E7-F03A-5B11-27548D1E1D96}"/>
          </ac:spMkLst>
        </pc:spChg>
        <pc:spChg chg="add del mod">
          <ac:chgData name="Gerth Stølting Brodal" userId="04ef4784-6591-4f86-a140-f5c3b108582a" providerId="ADAL" clId="{9197687F-18F0-42D4-9B72-DE14A28EAE5C}" dt="2023-03-12T13:04:59.102" v="1516" actId="478"/>
          <ac:spMkLst>
            <pc:docMk/>
            <pc:sldMk cId="3874947569" sldId="610"/>
            <ac:spMk id="5" creationId="{ABCCF17E-0B44-A779-88CD-A049D9DE7990}"/>
          </ac:spMkLst>
        </pc:spChg>
        <pc:spChg chg="add del mod">
          <ac:chgData name="Gerth Stølting Brodal" userId="04ef4784-6591-4f86-a140-f5c3b108582a" providerId="ADAL" clId="{9197687F-18F0-42D4-9B72-DE14A28EAE5C}" dt="2023-03-12T13:33:19.845" v="2097" actId="403"/>
          <ac:spMkLst>
            <pc:docMk/>
            <pc:sldMk cId="3874947569" sldId="610"/>
            <ac:spMk id="7" creationId="{466F199C-B196-A43F-39AB-8BD5282B5F33}"/>
          </ac:spMkLst>
        </pc:spChg>
        <pc:spChg chg="add del mod">
          <ac:chgData name="Gerth Stølting Brodal" userId="04ef4784-6591-4f86-a140-f5c3b108582a" providerId="ADAL" clId="{9197687F-18F0-42D4-9B72-DE14A28EAE5C}" dt="2023-03-12T13:05:10.078" v="1521"/>
          <ac:spMkLst>
            <pc:docMk/>
            <pc:sldMk cId="3874947569" sldId="610"/>
            <ac:spMk id="8" creationId="{5F1919F6-67BA-401A-CB3F-68CC72326325}"/>
          </ac:spMkLst>
        </pc:spChg>
        <pc:graphicFrameChg chg="add mod modGraphic">
          <ac:chgData name="Gerth Stølting Brodal" userId="04ef4784-6591-4f86-a140-f5c3b108582a" providerId="ADAL" clId="{9197687F-18F0-42D4-9B72-DE14A28EAE5C}" dt="2023-03-12T13:41:52.484" v="2171" actId="20577"/>
          <ac:graphicFrameMkLst>
            <pc:docMk/>
            <pc:sldMk cId="3874947569" sldId="610"/>
            <ac:graphicFrameMk id="4" creationId="{565B82F5-449A-5B10-740F-0B39EBF86426}"/>
          </ac:graphicFrameMkLst>
        </pc:graphicFrameChg>
      </pc:sldChg>
    </pc:docChg>
  </pc:docChgLst>
  <pc:docChgLst>
    <pc:chgData name="Gerth Stølting Brodal" userId="04ef4784-6591-4f86-a140-f5c3b108582a" providerId="ADAL" clId="{1F324BB6-B43F-4994-A32E-C009FE83786F}"/>
    <pc:docChg chg="undo custSel modSld">
      <pc:chgData name="Gerth Stølting Brodal" userId="04ef4784-6591-4f86-a140-f5c3b108582a" providerId="ADAL" clId="{1F324BB6-B43F-4994-A32E-C009FE83786F}" dt="2021-02-25T21:48:23.855" v="336" actId="20577"/>
      <pc:docMkLst>
        <pc:docMk/>
      </pc:docMkLst>
      <pc:sldChg chg="modNotesTx">
        <pc:chgData name="Gerth Stølting Brodal" userId="04ef4784-6591-4f86-a140-f5c3b108582a" providerId="ADAL" clId="{1F324BB6-B43F-4994-A32E-C009FE83786F}" dt="2021-02-25T21:48:23.855" v="336" actId="20577"/>
        <pc:sldMkLst>
          <pc:docMk/>
          <pc:sldMk cId="567584679" sldId="587"/>
        </pc:sldMkLst>
      </pc:sldChg>
      <pc:sldChg chg="modSp">
        <pc:chgData name="Gerth Stølting Brodal" userId="04ef4784-6591-4f86-a140-f5c3b108582a" providerId="ADAL" clId="{1F324BB6-B43F-4994-A32E-C009FE83786F}" dt="2021-02-25T21:32:18.494" v="135" actId="20577"/>
        <pc:sldMkLst>
          <pc:docMk/>
          <pc:sldMk cId="3354709852" sldId="593"/>
        </pc:sldMkLst>
        <pc:spChg chg="mod">
          <ac:chgData name="Gerth Stølting Brodal" userId="04ef4784-6591-4f86-a140-f5c3b108582a" providerId="ADAL" clId="{1F324BB6-B43F-4994-A32E-C009FE83786F}" dt="2021-02-25T21:32:18.494" v="135" actId="20577"/>
          <ac:spMkLst>
            <pc:docMk/>
            <pc:sldMk cId="3354709852" sldId="593"/>
            <ac:spMk id="3" creationId="{00000000-0000-0000-0000-000000000000}"/>
          </ac:spMkLst>
        </pc:spChg>
      </pc:sldChg>
      <pc:sldChg chg="addSp modSp mod modAnim">
        <pc:chgData name="Gerth Stølting Brodal" userId="04ef4784-6591-4f86-a140-f5c3b108582a" providerId="ADAL" clId="{1F324BB6-B43F-4994-A32E-C009FE83786F}" dt="2021-02-25T21:19:54.304" v="129"/>
        <pc:sldMkLst>
          <pc:docMk/>
          <pc:sldMk cId="345092261" sldId="598"/>
        </pc:sldMkLst>
        <pc:spChg chg="add mod">
          <ac:chgData name="Gerth Stølting Brodal" userId="04ef4784-6591-4f86-a140-f5c3b108582a" providerId="ADAL" clId="{1F324BB6-B43F-4994-A32E-C009FE83786F}" dt="2021-02-25T21:19:47.928" v="128" actId="1076"/>
          <ac:spMkLst>
            <pc:docMk/>
            <pc:sldMk cId="345092261" sldId="598"/>
            <ac:spMk id="3" creationId="{C46E9671-7052-4F22-AFFE-4B31A74DBB92}"/>
          </ac:spMkLst>
        </pc:spChg>
        <pc:spChg chg="add mod">
          <ac:chgData name="Gerth Stølting Brodal" userId="04ef4784-6591-4f86-a140-f5c3b108582a" providerId="ADAL" clId="{1F324BB6-B43F-4994-A32E-C009FE83786F}" dt="2021-02-25T21:19:40.022" v="127" actId="571"/>
          <ac:spMkLst>
            <pc:docMk/>
            <pc:sldMk cId="345092261" sldId="598"/>
            <ac:spMk id="7" creationId="{A13F79F4-1122-4BD8-ABEA-5F753924411C}"/>
          </ac:spMkLst>
        </pc:spChg>
      </pc:sldChg>
      <pc:sldChg chg="addSp delSp modSp mod modAnim">
        <pc:chgData name="Gerth Stølting Brodal" userId="04ef4784-6591-4f86-a140-f5c3b108582a" providerId="ADAL" clId="{1F324BB6-B43F-4994-A32E-C009FE83786F}" dt="2021-02-25T19:30:51.449" v="64" actId="1076"/>
        <pc:sldMkLst>
          <pc:docMk/>
          <pc:sldMk cId="3608860866" sldId="599"/>
        </pc:sldMkLst>
        <pc:spChg chg="add del mod">
          <ac:chgData name="Gerth Stølting Brodal" userId="04ef4784-6591-4f86-a140-f5c3b108582a" providerId="ADAL" clId="{1F324BB6-B43F-4994-A32E-C009FE83786F}" dt="2021-02-25T19:27:15.876" v="1"/>
          <ac:spMkLst>
            <pc:docMk/>
            <pc:sldMk cId="3608860866" sldId="599"/>
            <ac:spMk id="7" creationId="{1F1ACDC4-40F8-4156-8D9B-8BF61627A8B4}"/>
          </ac:spMkLst>
        </pc:spChg>
        <pc:spChg chg="add del mod">
          <ac:chgData name="Gerth Stølting Brodal" userId="04ef4784-6591-4f86-a140-f5c3b108582a" providerId="ADAL" clId="{1F324BB6-B43F-4994-A32E-C009FE83786F}" dt="2021-02-25T19:27:57.946" v="8"/>
          <ac:spMkLst>
            <pc:docMk/>
            <pc:sldMk cId="3608860866" sldId="599"/>
            <ac:spMk id="8" creationId="{522DA59D-99F7-433E-A4C6-357A6A786636}"/>
          </ac:spMkLst>
        </pc:spChg>
        <pc:graphicFrameChg chg="add mod modGraphic">
          <ac:chgData name="Gerth Stølting Brodal" userId="04ef4784-6591-4f86-a140-f5c3b108582a" providerId="ADAL" clId="{1F324BB6-B43F-4994-A32E-C009FE83786F}" dt="2021-02-25T19:30:51.449" v="64" actId="1076"/>
          <ac:graphicFrameMkLst>
            <pc:docMk/>
            <pc:sldMk cId="3608860866" sldId="599"/>
            <ac:graphicFrameMk id="9" creationId="{4A9AFBE2-ED33-413C-B3AB-4F117126A0AF}"/>
          </ac:graphicFrameMkLst>
        </pc:graphicFrameChg>
      </pc:sldChg>
      <pc:sldChg chg="addSp modSp mod">
        <pc:chgData name="Gerth Stølting Brodal" userId="04ef4784-6591-4f86-a140-f5c3b108582a" providerId="ADAL" clId="{1F324BB6-B43F-4994-A32E-C009FE83786F}" dt="2021-02-25T21:39:51.129" v="285" actId="1076"/>
        <pc:sldMkLst>
          <pc:docMk/>
          <pc:sldMk cId="2518119805" sldId="601"/>
        </pc:sldMkLst>
        <pc:spChg chg="add mod">
          <ac:chgData name="Gerth Stølting Brodal" userId="04ef4784-6591-4f86-a140-f5c3b108582a" providerId="ADAL" clId="{1F324BB6-B43F-4994-A32E-C009FE83786F}" dt="2021-02-25T21:39:51.129" v="285" actId="1076"/>
          <ac:spMkLst>
            <pc:docMk/>
            <pc:sldMk cId="2518119805" sldId="601"/>
            <ac:spMk id="5" creationId="{EC500E2C-2DBB-4718-912E-C47C1F4AD9E1}"/>
          </ac:spMkLst>
        </pc:spChg>
      </pc:sldChg>
      <pc:sldChg chg="addSp modSp mod modAnim">
        <pc:chgData name="Gerth Stølting Brodal" userId="04ef4784-6591-4f86-a140-f5c3b108582a" providerId="ADAL" clId="{1F324BB6-B43F-4994-A32E-C009FE83786F}" dt="2021-02-25T20:00:17.712" v="114" actId="1035"/>
        <pc:sldMkLst>
          <pc:docMk/>
          <pc:sldMk cId="1220840155" sldId="606"/>
        </pc:sldMkLst>
        <pc:spChg chg="mod">
          <ac:chgData name="Gerth Stølting Brodal" userId="04ef4784-6591-4f86-a140-f5c3b108582a" providerId="ADAL" clId="{1F324BB6-B43F-4994-A32E-C009FE83786F}" dt="2021-02-25T19:57:32.025" v="87" actId="1036"/>
          <ac:spMkLst>
            <pc:docMk/>
            <pc:sldMk cId="1220840155" sldId="606"/>
            <ac:spMk id="11" creationId="{82C487F2-6355-4B77-AF2A-8C818637B87D}"/>
          </ac:spMkLst>
        </pc:spChg>
        <pc:spChg chg="mod">
          <ac:chgData name="Gerth Stølting Brodal" userId="04ef4784-6591-4f86-a140-f5c3b108582a" providerId="ADAL" clId="{1F324BB6-B43F-4994-A32E-C009FE83786F}" dt="2021-02-25T19:57:38.892" v="91" actId="1035"/>
          <ac:spMkLst>
            <pc:docMk/>
            <pc:sldMk cId="1220840155" sldId="606"/>
            <ac:spMk id="12" creationId="{4970697C-7C6C-4D71-8F07-939FCCFC48E4}"/>
          </ac:spMkLst>
        </pc:spChg>
        <pc:spChg chg="mod">
          <ac:chgData name="Gerth Stølting Brodal" userId="04ef4784-6591-4f86-a140-f5c3b108582a" providerId="ADAL" clId="{1F324BB6-B43F-4994-A32E-C009FE83786F}" dt="2021-02-25T20:00:17.712" v="114" actId="1035"/>
          <ac:spMkLst>
            <pc:docMk/>
            <pc:sldMk cId="1220840155" sldId="606"/>
            <ac:spMk id="13" creationId="{563CC9C7-E5C7-4D47-B82F-7E6D2BF9C4EE}"/>
          </ac:spMkLst>
        </pc:spChg>
        <pc:spChg chg="mod">
          <ac:chgData name="Gerth Stølting Brodal" userId="04ef4784-6591-4f86-a140-f5c3b108582a" providerId="ADAL" clId="{1F324BB6-B43F-4994-A32E-C009FE83786F}" dt="2021-02-25T19:57:53.607" v="100" actId="1036"/>
          <ac:spMkLst>
            <pc:docMk/>
            <pc:sldMk cId="1220840155" sldId="606"/>
            <ac:spMk id="14" creationId="{033EE1FA-4FDB-4546-9494-30CF3185FFD2}"/>
          </ac:spMkLst>
        </pc:spChg>
        <pc:spChg chg="mod">
          <ac:chgData name="Gerth Stølting Brodal" userId="04ef4784-6591-4f86-a140-f5c3b108582a" providerId="ADAL" clId="{1F324BB6-B43F-4994-A32E-C009FE83786F}" dt="2021-02-25T20:00:10.984" v="111" actId="1035"/>
          <ac:spMkLst>
            <pc:docMk/>
            <pc:sldMk cId="1220840155" sldId="606"/>
            <ac:spMk id="15" creationId="{128DA2F3-3A35-45F2-A76B-37AF84D9992D}"/>
          </ac:spMkLst>
        </pc:spChg>
        <pc:grpChg chg="add mod">
          <ac:chgData name="Gerth Stølting Brodal" userId="04ef4784-6591-4f86-a140-f5c3b108582a" providerId="ADAL" clId="{1F324BB6-B43F-4994-A32E-C009FE83786F}" dt="2021-02-25T19:51:48.478" v="68" actId="1076"/>
          <ac:grpSpMkLst>
            <pc:docMk/>
            <pc:sldMk cId="1220840155" sldId="606"/>
            <ac:grpSpMk id="10" creationId="{BDE896E9-67DA-4BF6-A480-25E4E3273B8B}"/>
          </ac:grpSpMkLst>
        </pc:grpChg>
      </pc:sldChg>
      <pc:sldChg chg="modSp mod">
        <pc:chgData name="Gerth Stølting Brodal" userId="04ef4784-6591-4f86-a140-f5c3b108582a" providerId="ADAL" clId="{1F324BB6-B43F-4994-A32E-C009FE83786F}" dt="2021-02-25T19:51:37.967" v="66" actId="1076"/>
        <pc:sldMkLst>
          <pc:docMk/>
          <pc:sldMk cId="3107987302" sldId="607"/>
        </pc:sldMkLst>
        <pc:grpChg chg="mod">
          <ac:chgData name="Gerth Stølting Brodal" userId="04ef4784-6591-4f86-a140-f5c3b108582a" providerId="ADAL" clId="{1F324BB6-B43F-4994-A32E-C009FE83786F}" dt="2021-02-25T19:51:37.967" v="66" actId="1076"/>
          <ac:grpSpMkLst>
            <pc:docMk/>
            <pc:sldMk cId="3107987302" sldId="607"/>
            <ac:grpSpMk id="22" creationId="{00000000-0000-0000-0000-000000000000}"/>
          </ac:grpSpMkLst>
        </pc:grpChg>
      </pc:sldChg>
    </pc:docChg>
  </pc:docChgLst>
  <pc:docChgLst>
    <pc:chgData name="Gerth Stølting Brodal" userId="04ef4784-6591-4f86-a140-f5c3b108582a" providerId="ADAL" clId="{326A0C18-D6A9-4FD3-B28F-B5526EB98DFC}"/>
    <pc:docChg chg="custSel modSld">
      <pc:chgData name="Gerth Stølting Brodal" userId="04ef4784-6591-4f86-a140-f5c3b108582a" providerId="ADAL" clId="{326A0C18-D6A9-4FD3-B28F-B5526EB98DFC}" dt="2022-02-28T07:20:50.146" v="298" actId="20577"/>
      <pc:docMkLst>
        <pc:docMk/>
      </pc:docMkLst>
      <pc:sldChg chg="modNotesTx">
        <pc:chgData name="Gerth Stølting Brodal" userId="04ef4784-6591-4f86-a140-f5c3b108582a" providerId="ADAL" clId="{326A0C18-D6A9-4FD3-B28F-B5526EB98DFC}" dt="2022-02-28T07:20:50.146" v="298" actId="20577"/>
        <pc:sldMkLst>
          <pc:docMk/>
          <pc:sldMk cId="567584679" sldId="587"/>
        </pc:sldMkLst>
      </pc:sldChg>
      <pc:sldChg chg="modNotesTx">
        <pc:chgData name="Gerth Stølting Brodal" userId="04ef4784-6591-4f86-a140-f5c3b108582a" providerId="ADAL" clId="{326A0C18-D6A9-4FD3-B28F-B5526EB98DFC}" dt="2022-02-22T22:13:34.271" v="0"/>
        <pc:sldMkLst>
          <pc:docMk/>
          <pc:sldMk cId="2445053109" sldId="589"/>
        </pc:sldMkLst>
      </pc:sldChg>
      <pc:sldChg chg="addSp modSp mod">
        <pc:chgData name="Gerth Stølting Brodal" userId="04ef4784-6591-4f86-a140-f5c3b108582a" providerId="ADAL" clId="{326A0C18-D6A9-4FD3-B28F-B5526EB98DFC}" dt="2022-02-22T22:24:09.065" v="2" actId="1076"/>
        <pc:sldMkLst>
          <pc:docMk/>
          <pc:sldMk cId="1045497289" sldId="602"/>
        </pc:sldMkLst>
        <pc:spChg chg="add mod">
          <ac:chgData name="Gerth Stølting Brodal" userId="04ef4784-6591-4f86-a140-f5c3b108582a" providerId="ADAL" clId="{326A0C18-D6A9-4FD3-B28F-B5526EB98DFC}" dt="2022-02-22T22:24:09.065" v="2" actId="1076"/>
          <ac:spMkLst>
            <pc:docMk/>
            <pc:sldMk cId="1045497289" sldId="602"/>
            <ac:spMk id="6" creationId="{75B12BBD-3B40-4DDA-BECE-F7ECC213EEB2}"/>
          </ac:spMkLst>
        </pc:spChg>
      </pc:sldChg>
      <pc:sldChg chg="modNotesTx">
        <pc:chgData name="Gerth Stølting Brodal" userId="04ef4784-6591-4f86-a140-f5c3b108582a" providerId="ADAL" clId="{326A0C18-D6A9-4FD3-B28F-B5526EB98DFC}" dt="2022-02-22T22:30:56.835" v="169" actId="20577"/>
        <pc:sldMkLst>
          <pc:docMk/>
          <pc:sldMk cId="2526829614" sldId="6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f(x):</a:t>
            </a:r>
          </a:p>
          <a:p>
            <a:r>
              <a:rPr lang="en-US" dirty="0"/>
              <a:t>    print('x =', x)</a:t>
            </a:r>
          </a:p>
          <a:p>
            <a:r>
              <a:rPr lang="en-US" dirty="0"/>
              <a:t>    f(x + 1)</a:t>
            </a:r>
          </a:p>
          <a:p>
            <a:endParaRPr lang="en-US" dirty="0"/>
          </a:p>
          <a:p>
            <a:r>
              <a:rPr lang="en-US" dirty="0"/>
              <a:t>f(10)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22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Replacing  “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leaves.add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(tree)” by “leaves |= {tree}” requires “nonlocal”, since otherwise leaves is assumed to be a local variable, due to </a:t>
            </a:r>
            <a:r>
              <a:rPr lang="en-US" sz="1200" b="1" baseline="0">
                <a:latin typeface="Courier New" panose="02070309020205020404" pitchFamily="49" charset="0"/>
                <a:cs typeface="Courier New" panose="02070309020205020404" pitchFamily="49" charset="0"/>
              </a:rPr>
              <a:t>the assignment.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29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Warning: </a:t>
            </a:r>
            <a:r>
              <a:rPr lang="en-US" dirty="0" err="1"/>
              <a:t>Behaviour</a:t>
            </a:r>
            <a:r>
              <a:rPr lang="en-US" dirty="0"/>
              <a:t> different on Windows and Mac</a:t>
            </a:r>
          </a:p>
          <a:p>
            <a:endParaRPr lang="en-US" dirty="0"/>
          </a:p>
          <a:p>
            <a:r>
              <a:rPr lang="en-US" dirty="0"/>
              <a:t>In creasing recursion depth can cause the program to crash. On windows the following </a:t>
            </a:r>
            <a:r>
              <a:rPr lang="en-US"/>
              <a:t>crashes around depth 1935 !!!.</a:t>
            </a:r>
            <a:endParaRPr lang="en-US" dirty="0"/>
          </a:p>
          <a:p>
            <a:r>
              <a:rPr lang="fr-FR" dirty="0"/>
              <a:t>import </a:t>
            </a:r>
            <a:r>
              <a:rPr lang="fr-FR" dirty="0" err="1"/>
              <a:t>sys</a:t>
            </a:r>
            <a:endParaRPr lang="fr-FR" dirty="0"/>
          </a:p>
          <a:p>
            <a:r>
              <a:rPr lang="fr-FR" dirty="0" err="1"/>
              <a:t>sys.setrecursionlimit</a:t>
            </a:r>
            <a:r>
              <a:rPr lang="fr-FR" dirty="0"/>
              <a:t>(2000)</a:t>
            </a:r>
          </a:p>
          <a:p>
            <a:r>
              <a:rPr lang="fr-FR" dirty="0" err="1"/>
              <a:t>def</a:t>
            </a:r>
            <a:r>
              <a:rPr lang="fr-FR" dirty="0"/>
              <a:t> f(x): </a:t>
            </a:r>
            <a:r>
              <a:rPr lang="fr-FR" dirty="0" err="1"/>
              <a:t>print</a:t>
            </a:r>
            <a:r>
              <a:rPr lang="fr-FR" dirty="0"/>
              <a:t>(x); f(x + 1)</a:t>
            </a:r>
          </a:p>
          <a:p>
            <a:endParaRPr lang="fr-FR" dirty="0"/>
          </a:p>
          <a:p>
            <a:r>
              <a:rPr lang="fr-FR" dirty="0"/>
              <a:t>f(0)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1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Concatenates list using 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11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Concatenates list using </a:t>
            </a:r>
            <a:r>
              <a:rPr lang="en-US"/>
              <a:t>[*] notation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plt.plot</a:t>
            </a:r>
            <a:r>
              <a:rPr lang="en-US" dirty="0"/>
              <a:t>(*zip(*</a:t>
            </a:r>
            <a:r>
              <a:rPr lang="en-US" dirty="0" err="1"/>
              <a:t>z_curve</a:t>
            </a:r>
            <a:r>
              <a:rPr lang="en-US" dirty="0"/>
              <a:t>(6))); </a:t>
            </a: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3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48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5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solution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RecursionError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maximum recursion depth exceeded” when n = 2000, whereas iterative does not!</a:t>
            </a:r>
            <a:endParaRPr lang="da-DK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  <a:p>
            <a:r>
              <a:rPr lang="da-DK" dirty="0"/>
              <a:t>def </a:t>
            </a:r>
            <a:r>
              <a:rPr lang="da-DK" dirty="0" err="1"/>
              <a:t>factorial</a:t>
            </a:r>
            <a:r>
              <a:rPr lang="da-DK" dirty="0"/>
              <a:t>(n):</a:t>
            </a:r>
          </a:p>
          <a:p>
            <a:r>
              <a:rPr lang="da-DK" dirty="0"/>
              <a:t>    return </a:t>
            </a:r>
            <a:r>
              <a:rPr lang="da-DK" dirty="0" err="1"/>
              <a:t>math.prod</a:t>
            </a:r>
            <a:r>
              <a:rPr lang="da-DK" dirty="0"/>
              <a:t>(range(1, n + 1))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10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Try binomial(100,</a:t>
            </a:r>
            <a:r>
              <a:rPr lang="da-DK" baseline="0" dirty="0"/>
              <a:t> 50) VERY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4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 equivalent descriptions of binomial(n, k); what code do you find the easiest to read</a:t>
            </a:r>
          </a:p>
          <a:p>
            <a:r>
              <a:rPr lang="en-US" dirty="0"/>
              <a:t>Henrik Bærbak Christensen burger “bail out fast” in </a:t>
            </a:r>
            <a:r>
              <a:rPr lang="en-US"/>
              <a:t>SWEA course - https://baerbak.cs.au.dk/c/swea/resource/cleancode.pdf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5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2x return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replaced</a:t>
            </a:r>
            <a:r>
              <a:rPr lang="da-DK" dirty="0"/>
              <a:t> by a single return at end of </a:t>
            </a:r>
            <a:r>
              <a:rPr lang="da-DK" dirty="0" err="1"/>
              <a:t>function</a:t>
            </a:r>
            <a:r>
              <a:rPr lang="da-DK" dirty="0"/>
              <a:t>; </a:t>
            </a:r>
            <a:r>
              <a:rPr lang="da-DK" dirty="0" err="1"/>
              <a:t>introduced</a:t>
            </a:r>
            <a:r>
              <a:rPr lang="da-DK" dirty="0"/>
              <a:t> ”</a:t>
            </a:r>
            <a:r>
              <a:rPr lang="da-DK" dirty="0" err="1"/>
              <a:t>result</a:t>
            </a:r>
            <a:r>
              <a:rPr lang="da-DK"/>
              <a:t>” variable</a:t>
            </a:r>
            <a:endParaRPr lang="da-DK" dirty="0"/>
          </a:p>
          <a:p>
            <a:endParaRPr lang="da-DK" dirty="0"/>
          </a:p>
          <a:p>
            <a:r>
              <a:rPr lang="da-DK" dirty="0"/>
              <a:t>In </a:t>
            </a:r>
            <a:r>
              <a:rPr lang="da-DK" dirty="0" err="1"/>
              <a:t>lecture</a:t>
            </a:r>
            <a:r>
              <a:rPr lang="da-DK" dirty="0"/>
              <a:t> on </a:t>
            </a:r>
            <a:r>
              <a:rPr lang="da-DK" dirty="0" err="1"/>
              <a:t>decorators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the </a:t>
            </a:r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b="1" dirty="0"/>
              <a:t>@trace</a:t>
            </a:r>
            <a:r>
              <a:rPr lang="da-DK" b="0" dirty="0"/>
              <a:t> </a:t>
            </a:r>
            <a:r>
              <a:rPr lang="da-DK" b="0" dirty="0" err="1"/>
              <a:t>that</a:t>
            </a:r>
            <a:r>
              <a:rPr lang="da-DK" b="0" dirty="0"/>
              <a:t> </a:t>
            </a:r>
            <a:r>
              <a:rPr lang="da-DK" b="0" dirty="0" err="1"/>
              <a:t>automatically</a:t>
            </a:r>
            <a:r>
              <a:rPr lang="da-DK" b="0" dirty="0"/>
              <a:t> </a:t>
            </a:r>
            <a:r>
              <a:rPr lang="da-DK" b="0" dirty="0" err="1"/>
              <a:t>adds</a:t>
            </a:r>
            <a:r>
              <a:rPr lang="da-DK" b="0" dirty="0"/>
              <a:t> the </a:t>
            </a:r>
            <a:r>
              <a:rPr lang="da-DK" b="0" dirty="0" err="1"/>
              <a:t>this</a:t>
            </a:r>
            <a:r>
              <a:rPr lang="da-DK" b="0" dirty="0"/>
              <a:t> </a:t>
            </a:r>
            <a:r>
              <a:rPr lang="da-DK" b="0" dirty="0" err="1"/>
              <a:t>tracing</a:t>
            </a:r>
            <a:r>
              <a:rPr lang="da-DK" b="0" dirty="0"/>
              <a:t> to a </a:t>
            </a:r>
            <a:r>
              <a:rPr lang="da-DK" b="0" dirty="0" err="1"/>
              <a:t>recursive</a:t>
            </a:r>
            <a:r>
              <a:rPr lang="da-DK" b="0" dirty="0"/>
              <a:t> procedure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76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binomial_A</a:t>
            </a:r>
            <a:r>
              <a:rPr lang="en-US" baseline="0" dirty="0"/>
              <a:t>, temporary result is not integer,</a:t>
            </a:r>
          </a:p>
          <a:p>
            <a:r>
              <a:rPr lang="en-US" baseline="0" dirty="0"/>
              <a:t>replace // with / will compute with floats,</a:t>
            </a:r>
          </a:p>
          <a:p>
            <a:r>
              <a:rPr lang="en-US" dirty="0"/>
              <a:t>&gt;&gt;&gt; print(f'{</a:t>
            </a:r>
            <a:r>
              <a:rPr lang="en-US" dirty="0" err="1"/>
              <a:t>binomial_A</a:t>
            </a:r>
            <a:r>
              <a:rPr lang="en-US" dirty="0"/>
              <a:t>(8,5):0.30f}')</a:t>
            </a:r>
          </a:p>
          <a:p>
            <a:r>
              <a:rPr lang="en-US" dirty="0"/>
              <a:t>56.000000000000007105427357601002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1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och_snowflake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Z-order_cur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35433" cy="1325563"/>
          </a:xfrm>
        </p:spPr>
        <p:txBody>
          <a:bodyPr/>
          <a:lstStyle/>
          <a:p>
            <a:pPr algn="r"/>
            <a:r>
              <a:rPr lang="da-DK" dirty="0" err="1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en-US" dirty="0"/>
              <a:t>symbol table</a:t>
            </a:r>
          </a:p>
          <a:p>
            <a:r>
              <a:rPr lang="en-US" dirty="0"/>
              <a:t>stack frames</a:t>
            </a:r>
          </a:p>
        </p:txBody>
      </p:sp>
    </p:spTree>
    <p:extLst>
      <p:ext uri="{BB962C8B-B14F-4D97-AF65-F5344CB8AC3E}">
        <p14:creationId xmlns:p14="http://schemas.microsoft.com/office/powerpoint/2010/main" val="3801011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!</m:t>
                        </m:r>
                      </m:num>
                      <m:den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/>
                              <m:t>n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 − </m:t>
                            </m:r>
                            <m:r>
                              <m:rPr>
                                <m:nor/>
                              </m:rPr>
                              <a:rPr lang="da-DK" b="0" i="0" smtClean="0"/>
                              <m:t>k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b="0" i="0" smtClean="0"/>
                          <m:t>!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!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/>
                  <a:t>Unfolding </a:t>
                </a:r>
                <a:r>
                  <a:rPr lang="da-DK" dirty="0" err="1"/>
                  <a:t>computation</a:t>
                </a:r>
                <a:r>
                  <a:rPr lang="da-DK" dirty="0"/>
                  <a:t> shows 2n - 2 </a:t>
                </a:r>
                <a:r>
                  <a:rPr lang="da-DK" dirty="0" err="1"/>
                  <a:t>multiplications</a:t>
                </a:r>
                <a:r>
                  <a:rPr lang="da-DK" dirty="0"/>
                  <a:t> and 2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value</a:t>
                </a:r>
                <a:r>
                  <a:rPr lang="da-DK" dirty="0">
                    <a:sym typeface="Wingdings" panose="05000000000000000000" pitchFamily="2" charset="2"/>
                  </a:rPr>
                  <a:t> n !  </a:t>
                </a:r>
                <a:r>
                  <a:rPr lang="da-DK" dirty="0" err="1">
                    <a:sym typeface="Wingdings" panose="05000000000000000000" pitchFamily="2" charset="2"/>
                  </a:rPr>
                  <a:t>can</a:t>
                </a:r>
                <a:r>
                  <a:rPr lang="da-DK" dirty="0">
                    <a:sym typeface="Wingdings" panose="05000000000000000000" pitchFamily="2" charset="2"/>
                  </a:rPr>
                  <a:t> have </a:t>
                </a:r>
                <a:r>
                  <a:rPr lang="da-DK" dirty="0" err="1">
                    <a:sym typeface="Wingdings" panose="05000000000000000000" pitchFamily="2" charset="2"/>
                  </a:rPr>
                  <a:t>significantly</a:t>
                </a:r>
                <a:r>
                  <a:rPr lang="da-DK" dirty="0">
                    <a:sym typeface="Wingdings" panose="05000000000000000000" pitchFamily="2" charset="2"/>
                  </a:rPr>
                  <a:t> more </a:t>
                </a:r>
                <a:r>
                  <a:rPr lang="da-DK" dirty="0" err="1">
                    <a:sym typeface="Wingdings" panose="05000000000000000000" pitchFamily="2" charset="2"/>
                  </a:rPr>
                  <a:t>digits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than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result (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bad</a:t>
                </a:r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074" y="1986514"/>
                <a:ext cx="11269852" cy="4491778"/>
              </a:xfrm>
              <a:blipFill>
                <a:blip r:embed="rId3"/>
                <a:stretch>
                  <a:fillRect l="-974" r="-703" b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613545"/>
              </p:ext>
            </p:extLst>
          </p:nvPr>
        </p:nvGraphicFramePr>
        <p:xfrm>
          <a:off x="1908810" y="3483197"/>
          <a:ext cx="83743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binomial(n,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factorial(n) // factorial(k) // factorial(n - k)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48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b="0" i="0" smtClean="0"/>
                      <m:t> = </m:t>
                    </m:r>
                    <m:f>
                      <m:f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b="0" i="0" smtClean="0"/>
                          <m:t>n</m:t>
                        </m:r>
                        <m:r>
                          <m:rPr>
                            <m:nor/>
                          </m:rPr>
                          <a:rPr lang="da-DK" b="0" i="0" smtClean="0"/>
                          <m:t> ∙ (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b="0" i="0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b="0" i="0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r>
                  <a:rPr lang="da-DK" dirty="0"/>
                  <a:t>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− 1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da-DK" b="0" i="0" smtClean="0"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/>
                          <m:t>n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da-DK" dirty="0"/>
              </a:p>
              <a:p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pPr marL="0" indent="0">
                  <a:buNone/>
                </a:pP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k </a:t>
                </a:r>
                <a:r>
                  <a:rPr lang="da-DK" dirty="0" err="1"/>
                  <a:t>multiplications</a:t>
                </a:r>
                <a:r>
                  <a:rPr lang="da-DK" dirty="0"/>
                  <a:t> and divisions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fast</a:t>
                </a:r>
              </a:p>
              <a:p>
                <a:r>
                  <a:rPr lang="da-DK" dirty="0" err="1">
                    <a:sym typeface="Wingdings" panose="05000000000000000000" pitchFamily="2" charset="2"/>
                  </a:rPr>
                  <a:t>Multiplication</a:t>
                </a:r>
                <a:r>
                  <a:rPr lang="da-DK" dirty="0">
                    <a:sym typeface="Wingdings" panose="05000000000000000000" pitchFamily="2" charset="2"/>
                  </a:rPr>
                  <a:t> with </a:t>
                </a:r>
                <a:r>
                  <a:rPr lang="da-DK" dirty="0" err="1">
                    <a:sym typeface="Wingdings" panose="05000000000000000000" pitchFamily="2" charset="2"/>
                  </a:rPr>
                  <a:t>fractions</a:t>
                </a:r>
                <a:r>
                  <a:rPr lang="da-DK" dirty="0">
                    <a:sym typeface="Wingdings" panose="05000000000000000000" pitchFamily="2" charset="2"/>
                  </a:rPr>
                  <a:t> ≥ 1  </a:t>
                </a:r>
                <a:r>
                  <a:rPr lang="da-DK" dirty="0" err="1">
                    <a:sym typeface="Wingdings" panose="05000000000000000000" pitchFamily="2" charset="2"/>
                  </a:rPr>
                  <a:t>intermediate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numbers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limited</a:t>
                </a:r>
                <a:r>
                  <a:rPr lang="da-DK" dirty="0">
                    <a:sym typeface="Wingdings" panose="05000000000000000000" pitchFamily="2" charset="2"/>
                  </a:rPr>
                  <a:t> </a:t>
                </a:r>
                <a:r>
                  <a:rPr lang="da-DK" dirty="0" err="1">
                    <a:sym typeface="Wingdings" panose="05000000000000000000" pitchFamily="2" charset="2"/>
                  </a:rPr>
                  <a:t>size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53" y="1986514"/>
                <a:ext cx="11223357" cy="4871486"/>
              </a:xfrm>
              <a:blipFill>
                <a:blip r:embed="rId3"/>
                <a:stretch>
                  <a:fillRect l="-978" b="-10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96068"/>
              </p:ext>
            </p:extLst>
          </p:nvPr>
        </p:nvGraphicFramePr>
        <p:xfrm>
          <a:off x="2882753" y="3325227"/>
          <a:ext cx="65995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9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binomial_recursive_product.py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binomial(n, k):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k == 0: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 - 1) * n // k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70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 err="1"/>
                  <a:t>Questions</a:t>
                </a:r>
                <a:r>
                  <a:rPr lang="da-DK" dirty="0"/>
                  <a:t> – </a:t>
                </a:r>
                <a:r>
                  <a:rPr lang="da-DK" dirty="0" err="1"/>
                  <a:t>Which</a:t>
                </a:r>
                <a:r>
                  <a:rPr lang="da-DK" dirty="0"/>
                  <a:t> </a:t>
                </a:r>
                <a:r>
                  <a:rPr lang="da-DK" dirty="0" err="1"/>
                  <a:t>correctly</a:t>
                </a:r>
                <a:r>
                  <a:rPr lang="da-DK" dirty="0"/>
                  <a:t> </a:t>
                </a:r>
                <a:r>
                  <a:rPr lang="da-DK" dirty="0" err="1"/>
                  <a:t>computes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?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72" y="3484989"/>
            <a:ext cx="3037320" cy="2561024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binomial_A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binomial_B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both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none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:r>
                  <a:rPr lang="da-DK" dirty="0">
                    <a:solidFill>
                      <a:srgbClr val="C00000"/>
                    </a:solidFill>
                  </a:rPr>
                  <a:t>Observation </a:t>
                </a:r>
                <a:r>
                  <a:rPr lang="da-DK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da-DK" smtClean="0"/>
                      <m:t> = </m:t>
                    </m:r>
                    <m:f>
                      <m:f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smtClean="0"/>
                          <m:t>n</m:t>
                        </m:r>
                        <m:r>
                          <m:rPr>
                            <m:nor/>
                          </m:rPr>
                          <a:rPr lang="da-DK" smtClean="0"/>
                          <m:t> ∙ (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−1) 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− 2) ∙∙∙ (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+ 1)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da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k</m:t>
                            </m:r>
                            <m:r>
                              <m:rPr>
                                <m:nor/>
                              </m:rPr>
                              <a:rPr lang="da-DK" smtClean="0">
                                <a:ea typeface="Cambria Math" panose="02040503050406030204" pitchFamily="18" charset="0"/>
                              </a:rPr>
                              <m:t> −2</m:t>
                            </m:r>
                          </m:e>
                        </m:d>
                        <m:r>
                          <a:rPr lang="da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>
                            <a:ea typeface="Cambria Math" panose="02040503050406030204" pitchFamily="18" charset="0"/>
                          </a:rPr>
                          <m:t>∙∙∙</m:t>
                        </m:r>
                        <m:r>
                          <m:rPr>
                            <m:nor/>
                          </m:rPr>
                          <a:rPr lang="da-DK" smtClean="0">
                            <a:ea typeface="Cambria Math" panose="02040503050406030204" pitchFamily="18" charset="0"/>
                          </a:rPr>
                          <m:t> 1</m:t>
                        </m:r>
                      </m:den>
                    </m:f>
                  </m:oMath>
                </a14:m>
                <a:endParaRPr lang="da-DK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25466"/>
                <a:ext cx="8214801" cy="867897"/>
              </a:xfrm>
              <a:prstGeom prst="rect">
                <a:avLst/>
              </a:prstGeom>
              <a:blipFill>
                <a:blip r:embed="rId4"/>
                <a:stretch>
                  <a:fillRect l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089595"/>
              </p:ext>
            </p:extLst>
          </p:nvPr>
        </p:nvGraphicFramePr>
        <p:xfrm>
          <a:off x="5664213" y="3126995"/>
          <a:ext cx="6247702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77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range(k)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result * (n - i) // (k - i)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Smiley Face 5"/>
          <p:cNvSpPr/>
          <p:nvPr/>
        </p:nvSpPr>
        <p:spPr>
          <a:xfrm>
            <a:off x="838200" y="402868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9AFBE2-ED33-413C-B3AB-4F117126A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29625"/>
              </p:ext>
            </p:extLst>
          </p:nvPr>
        </p:nvGraphicFramePr>
        <p:xfrm>
          <a:off x="9201984" y="2427131"/>
          <a:ext cx="29070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12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0121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(5, 2)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86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Recursively print all leaves of a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81522" cy="692288"/>
          </a:xfrm>
        </p:spPr>
        <p:txBody>
          <a:bodyPr/>
          <a:lstStyle/>
          <a:p>
            <a:r>
              <a:rPr lang="en-US" dirty="0"/>
              <a:t>Assume a recursively nested tuple represents a tree with strings as leaves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5393"/>
              </p:ext>
            </p:extLst>
          </p:nvPr>
        </p:nvGraphicFramePr>
        <p:xfrm>
          <a:off x="3750233" y="2772138"/>
          <a:ext cx="5357455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7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print("Leaf:", 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500E2C-2DBB-4718-912E-C47C1F4AD9E1}"/>
              </a:ext>
            </a:extLst>
          </p:cNvPr>
          <p:cNvSpPr txBox="1"/>
          <p:nvPr/>
        </p:nvSpPr>
        <p:spPr>
          <a:xfrm>
            <a:off x="9753600" y="4620783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2518119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7783" cy="1325563"/>
          </a:xfrm>
        </p:spPr>
        <p:txBody>
          <a:bodyPr/>
          <a:lstStyle/>
          <a:p>
            <a:r>
              <a:rPr lang="en-US" dirty="0"/>
              <a:t>Question – How many times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print_leaves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called in the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8700" y="2636818"/>
            <a:ext cx="2705100" cy="2690192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122360"/>
              </p:ext>
            </p:extLst>
          </p:nvPr>
        </p:nvGraphicFramePr>
        <p:xfrm>
          <a:off x="1848151" y="2285669"/>
          <a:ext cx="5453797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379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print("Leaf:", 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Leaf: c</a:t>
                      </a:r>
                      <a:endParaRPr lang="pt-BR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118420" y="367784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B12BBD-3B40-4DDA-BECE-F7ECC213EEB2}"/>
              </a:ext>
            </a:extLst>
          </p:cNvPr>
          <p:cNvSpPr txBox="1"/>
          <p:nvPr/>
        </p:nvSpPr>
        <p:spPr>
          <a:xfrm>
            <a:off x="0" y="4134314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'a'  /\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'b'  'c'</a:t>
            </a:r>
          </a:p>
        </p:txBody>
      </p:sp>
    </p:spTree>
    <p:extLst>
      <p:ext uri="{BB962C8B-B14F-4D97-AF65-F5344CB8AC3E}">
        <p14:creationId xmlns:p14="http://schemas.microsoft.com/office/powerpoint/2010/main" val="10454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625214"/>
              </p:ext>
            </p:extLst>
          </p:nvPr>
        </p:nvGraphicFramePr>
        <p:xfrm>
          <a:off x="382522" y="1166192"/>
          <a:ext cx="1141158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094605">
                  <a:extLst>
                    <a:ext uri="{9D8B030D-6E8A-4147-A177-3AD203B41FA5}">
                      <a16:colId xmlns:a16="http://schemas.microsoft.com/office/drawing/2014/main" val="1896351341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set()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leaves)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 = 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leaves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for child in tree: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'c', 'b'}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collect_leaves_wrong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'e', 'a', 'f', 'c', 'd'}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b','c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collect_leaves_right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(('d',('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e','f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262" y="18502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6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55397"/>
              </p:ext>
            </p:extLst>
          </p:nvPr>
        </p:nvGraphicFramePr>
        <p:xfrm>
          <a:off x="2767913" y="530087"/>
          <a:ext cx="6959183" cy="5830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91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leaves = set()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  <a:b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leaves  </a:t>
                      </a:r>
                      <a:r>
                        <a:rPr lang="en-US" sz="20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20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 be omitted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20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leaves.add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for child in tree: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(child)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</a:t>
                      </a: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20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leaves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(('a', ('b', 'c')))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{'b',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0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collect_leaves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(('d', ('e', 'f')))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{'f', 'd', 'e'}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20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829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Maximum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0394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endParaRPr lang="da-DK" dirty="0"/>
          </a:p>
          <a:p>
            <a:pPr>
              <a:spcBef>
                <a:spcPts val="0"/>
              </a:spcBef>
            </a:pPr>
            <a:r>
              <a:rPr lang="da-DK" dirty="0" err="1"/>
              <a:t>Pythons</a:t>
            </a:r>
            <a:r>
              <a:rPr lang="da-DK" dirty="0"/>
              <a:t>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allowed</a:t>
            </a:r>
            <a:r>
              <a:rPr lang="da-DK" dirty="0"/>
              <a:t>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increased</a:t>
            </a:r>
            <a:r>
              <a:rPr lang="da-DK" dirty="0"/>
              <a:t> by </a:t>
            </a:r>
          </a:p>
          <a:p>
            <a:pPr>
              <a:spcBef>
                <a:spcPts val="0"/>
              </a:spcBef>
            </a:pPr>
            <a:endParaRPr lang="da-DK" dirty="0"/>
          </a:p>
          <a:p>
            <a:pPr marL="0" indent="0">
              <a:spcBef>
                <a:spcPts val="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 import sys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sys.setrecursionlimit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(1500)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747496"/>
              </p:ext>
            </p:extLst>
          </p:nvPr>
        </p:nvGraphicFramePr>
        <p:xfrm>
          <a:off x="8018050" y="1412873"/>
          <a:ext cx="3776162" cy="476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1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print("#", x)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978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 while pickling an object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584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68792"/>
            <a:ext cx="9991928" cy="1325563"/>
          </a:xfrm>
        </p:spPr>
        <p:txBody>
          <a:bodyPr/>
          <a:lstStyle/>
          <a:p>
            <a:r>
              <a:rPr lang="da-DK" dirty="0"/>
              <a:t>Koch 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295611"/>
              </p:ext>
            </p:extLst>
          </p:nvPr>
        </p:nvGraphicFramePr>
        <p:xfrm>
          <a:off x="5383865" y="797011"/>
          <a:ext cx="6402436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43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koch_curve.py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37061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q, depth=3):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[p, q]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= p, q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 = 1 /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p1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/ 3,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3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p2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/ 2 - h *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 + h * dx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p3 =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px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dx * 2 / 3,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2 / 3  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 p1,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(p1, p2, depth - 1)[:-1]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(p2, p3, depth - 1)[:-1]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+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(p3, q,  depth - 1))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koch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((0, 0), (1, 0), depth=3)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(aspect='equal')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'r-')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'k.')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 flipV="1">
            <a:off x="9443145" y="4430212"/>
            <a:ext cx="371613" cy="475698"/>
          </a:xfrm>
          <a:custGeom>
            <a:avLst/>
            <a:gdLst>
              <a:gd name="connsiteX0" fmla="*/ 3578087 w 3578087"/>
              <a:gd name="connsiteY0" fmla="*/ 0 h 1431235"/>
              <a:gd name="connsiteX1" fmla="*/ 914400 w 3578087"/>
              <a:gd name="connsiteY1" fmla="*/ 768626 h 1431235"/>
              <a:gd name="connsiteX2" fmla="*/ 0 w 3578087"/>
              <a:gd name="connsiteY2" fmla="*/ 1431235 h 1431235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  <a:gd name="connsiteX0" fmla="*/ 3472070 w 3472070"/>
              <a:gd name="connsiteY0" fmla="*/ 0 h 1020418"/>
              <a:gd name="connsiteX1" fmla="*/ 914400 w 3472070"/>
              <a:gd name="connsiteY1" fmla="*/ 357809 h 1020418"/>
              <a:gd name="connsiteX2" fmla="*/ 0 w 3472070"/>
              <a:gd name="connsiteY2" fmla="*/ 1020418 h 102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2070" h="1020418">
                <a:moveTo>
                  <a:pt x="3472070" y="0"/>
                </a:moveTo>
                <a:cubicBezTo>
                  <a:pt x="2160104" y="0"/>
                  <a:pt x="1493078" y="187739"/>
                  <a:pt x="914400" y="357809"/>
                </a:cubicBezTo>
                <a:cubicBezTo>
                  <a:pt x="335722" y="527879"/>
                  <a:pt x="159026" y="808383"/>
                  <a:pt x="0" y="1020418"/>
                </a:cubicBezTo>
              </a:path>
            </a:pathLst>
          </a:custGeom>
          <a:noFill/>
          <a:ln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81326" y="4666420"/>
            <a:ext cx="22484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remove last point (equal to first point in next recursive call)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B86994-CC7E-5907-4B27-9169C9B15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42" y="1543550"/>
            <a:ext cx="3509736" cy="163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6BDD6-D026-9035-B946-C90C5DE71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40" b="2321"/>
          <a:stretch/>
        </p:blipFill>
        <p:spPr>
          <a:xfrm>
            <a:off x="782814" y="2021805"/>
            <a:ext cx="3529184" cy="1024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5380C-AE1D-547E-2C81-E4F3617302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99" y="3232256"/>
            <a:ext cx="3442813" cy="10410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563BCC-3D90-389B-09FB-4553A3ED7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199" y="4495135"/>
            <a:ext cx="3569223" cy="10335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3B16EC-1057-D885-A77A-BCD9CCE0CDC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86"/>
          <a:stretch/>
        </p:blipFill>
        <p:spPr>
          <a:xfrm>
            <a:off x="901379" y="5713242"/>
            <a:ext cx="3494864" cy="10328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1D5184-0C00-6938-B81E-0C5FFAD29939}"/>
              </a:ext>
            </a:extLst>
          </p:cNvPr>
          <p:cNvSpPr txBox="1"/>
          <p:nvPr/>
        </p:nvSpPr>
        <p:spPr>
          <a:xfrm>
            <a:off x="3351780" y="1269885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8F901-48B5-CB67-7347-E429F43F22EA}"/>
              </a:ext>
            </a:extLst>
          </p:cNvPr>
          <p:cNvSpPr txBox="1"/>
          <p:nvPr/>
        </p:nvSpPr>
        <p:spPr>
          <a:xfrm>
            <a:off x="3351780" y="1976355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1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38C3B9-AADE-D63B-697D-4E45B535B8FC}"/>
              </a:ext>
            </a:extLst>
          </p:cNvPr>
          <p:cNvSpPr txBox="1"/>
          <p:nvPr/>
        </p:nvSpPr>
        <p:spPr>
          <a:xfrm>
            <a:off x="3351780" y="3341619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2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E58AD1-43A6-1F54-1977-A32C9793999A}"/>
              </a:ext>
            </a:extLst>
          </p:cNvPr>
          <p:cNvSpPr txBox="1"/>
          <p:nvPr/>
        </p:nvSpPr>
        <p:spPr>
          <a:xfrm>
            <a:off x="3351780" y="4516106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3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19717-7A93-FF85-6223-8CB3086F933F}"/>
              </a:ext>
            </a:extLst>
          </p:cNvPr>
          <p:cNvSpPr txBox="1"/>
          <p:nvPr/>
        </p:nvSpPr>
        <p:spPr>
          <a:xfrm>
            <a:off x="3351780" y="5733634"/>
            <a:ext cx="119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depth</a:t>
            </a:r>
            <a:r>
              <a:rPr lang="da-DK" dirty="0"/>
              <a:t> = 4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CEAD96-9D62-1624-E0E3-E0380D0AB46F}"/>
              </a:ext>
            </a:extLst>
          </p:cNvPr>
          <p:cNvGrpSpPr/>
          <p:nvPr/>
        </p:nvGrpSpPr>
        <p:grpSpPr>
          <a:xfrm>
            <a:off x="776494" y="1717707"/>
            <a:ext cx="3587401" cy="1485949"/>
            <a:chOff x="5289228" y="169201"/>
            <a:chExt cx="4595285" cy="214135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D0D07C-EFD3-4852-DB40-7BE03ECD38AA}"/>
                </a:ext>
              </a:extLst>
            </p:cNvPr>
            <p:cNvSpPr txBox="1"/>
            <p:nvPr/>
          </p:nvSpPr>
          <p:spPr>
            <a:xfrm>
              <a:off x="5289228" y="1916587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116969-B436-AC74-8FA4-DEB548E716E4}"/>
                </a:ext>
              </a:extLst>
            </p:cNvPr>
            <p:cNvSpPr txBox="1"/>
            <p:nvPr/>
          </p:nvSpPr>
          <p:spPr>
            <a:xfrm>
              <a:off x="9585575" y="1941220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8CE2A34-7D74-EF7F-CB7E-3BE9AED10AD2}"/>
                </a:ext>
              </a:extLst>
            </p:cNvPr>
            <p:cNvSpPr txBox="1"/>
            <p:nvPr/>
          </p:nvSpPr>
          <p:spPr>
            <a:xfrm>
              <a:off x="6700602" y="1924293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9E923D-62F8-9064-2199-01A8343F301E}"/>
                </a:ext>
              </a:extLst>
            </p:cNvPr>
            <p:cNvSpPr txBox="1"/>
            <p:nvPr/>
          </p:nvSpPr>
          <p:spPr>
            <a:xfrm>
              <a:off x="7395313" y="169201"/>
              <a:ext cx="51435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68ECAA-87AB-E4D8-2C85-DBFB88D70D62}"/>
                </a:ext>
              </a:extLst>
            </p:cNvPr>
            <p:cNvSpPr txBox="1"/>
            <p:nvPr/>
          </p:nvSpPr>
          <p:spPr>
            <a:xfrm>
              <a:off x="8153400" y="1916587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E1D210-3CF0-C9C7-FE43-5FAC6652BC07}"/>
              </a:ext>
            </a:extLst>
          </p:cNvPr>
          <p:cNvGrpSpPr/>
          <p:nvPr/>
        </p:nvGrpSpPr>
        <p:grpSpPr>
          <a:xfrm>
            <a:off x="1704115" y="4172933"/>
            <a:ext cx="1079079" cy="1486972"/>
            <a:chOff x="6468032" y="170548"/>
            <a:chExt cx="1382248" cy="214282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3B9E54F-0284-4A96-5123-870496AC4656}"/>
                </a:ext>
              </a:extLst>
            </p:cNvPr>
            <p:cNvSpPr txBox="1"/>
            <p:nvPr/>
          </p:nvSpPr>
          <p:spPr>
            <a:xfrm>
              <a:off x="6741153" y="1944039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331490-728F-276F-BEE2-30DA2A391F6C}"/>
                </a:ext>
              </a:extLst>
            </p:cNvPr>
            <p:cNvSpPr txBox="1"/>
            <p:nvPr/>
          </p:nvSpPr>
          <p:spPr>
            <a:xfrm>
              <a:off x="7425983" y="170548"/>
              <a:ext cx="2989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q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C6D4D5-F851-A56D-5187-6647B0513855}"/>
                </a:ext>
              </a:extLst>
            </p:cNvPr>
            <p:cNvSpPr txBox="1"/>
            <p:nvPr/>
          </p:nvSpPr>
          <p:spPr>
            <a:xfrm>
              <a:off x="7103237" y="1334069"/>
              <a:ext cx="51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1</a:t>
              </a:r>
              <a:endParaRPr lang="en-US" baseline="-25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056A9F-68AB-33EA-F2F0-3A19A9A37752}"/>
                </a:ext>
              </a:extLst>
            </p:cNvPr>
            <p:cNvSpPr txBox="1"/>
            <p:nvPr/>
          </p:nvSpPr>
          <p:spPr>
            <a:xfrm>
              <a:off x="6468032" y="745703"/>
              <a:ext cx="514351" cy="369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2</a:t>
              </a:r>
              <a:endParaRPr lang="en-US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544454-7884-9807-F7B5-887C11C398F2}"/>
                </a:ext>
              </a:extLst>
            </p:cNvPr>
            <p:cNvSpPr txBox="1"/>
            <p:nvPr/>
          </p:nvSpPr>
          <p:spPr>
            <a:xfrm>
              <a:off x="7335929" y="914580"/>
              <a:ext cx="514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p</a:t>
              </a:r>
              <a:r>
                <a:rPr lang="da-DK" baseline="-25000" dirty="0"/>
                <a:t>3</a:t>
              </a:r>
              <a:endParaRPr lang="en-US" baseline="-25000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D3190C1-BF03-65B4-0588-CD8D1B8827ED}"/>
              </a:ext>
            </a:extLst>
          </p:cNvPr>
          <p:cNvSpPr txBox="1"/>
          <p:nvPr/>
        </p:nvSpPr>
        <p:spPr>
          <a:xfrm>
            <a:off x="7296150" y="6438078"/>
            <a:ext cx="4762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8"/>
              </a:rPr>
              <a:t>en.wikipedia.org/wiki/Koch_snowflake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08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20A0AC3-F8A0-3764-F5E9-C62D222F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09" y="1372570"/>
            <a:ext cx="4734072" cy="5092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391" y="175098"/>
            <a:ext cx="9991928" cy="1325563"/>
          </a:xfrm>
        </p:spPr>
        <p:txBody>
          <a:bodyPr/>
          <a:lstStyle/>
          <a:p>
            <a:r>
              <a:rPr lang="da-DK" dirty="0"/>
              <a:t>Z-</a:t>
            </a:r>
            <a:r>
              <a:rPr lang="da-DK" dirty="0" err="1"/>
              <a:t>curves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51680"/>
              </p:ext>
            </p:extLst>
          </p:nvPr>
        </p:nvGraphicFramePr>
        <p:xfrm>
          <a:off x="6153376" y="175098"/>
          <a:ext cx="5820093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35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47375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(depth, x0=0, y0=0, x1=1, y1=1):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(x0 + x1) / 2, (y0 + y1) /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[(x, y)]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x0, y0, x, y),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x, y0, x1, y),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x0, y, x, y1),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 - 1, x, y, x1, y1)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depth in range(4):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zip(*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z_curve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(depth))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1 + depth, aspect='equal')  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f'depth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{depth}')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1, 0, 1])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[0,1,1,0,0], [0,0,1,1,0], 'k:',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box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[0.5,0.5], [0,1], 'k:',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vertical</a:t>
                      </a:r>
                    </a:p>
                    <a:p>
                      <a:pPr marL="0" indent="0" algn="ctr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[0,1], [0.5,0.5], 'k:’,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horizontal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Y, 'k-',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Z-curve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Y, 'r.',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Z-curve points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41C217-2EC0-DD57-6EEE-F934237B9178}"/>
              </a:ext>
            </a:extLst>
          </p:cNvPr>
          <p:cNvSpPr txBox="1"/>
          <p:nvPr/>
        </p:nvSpPr>
        <p:spPr>
          <a:xfrm>
            <a:off x="8230216" y="6431280"/>
            <a:ext cx="3717607" cy="367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en.wikipedia.org/wiki/Z-</a:t>
            </a:r>
            <a:r>
              <a:rPr lang="da-DK" dirty="0" err="1">
                <a:hlinkClick r:id="rId4"/>
              </a:rPr>
              <a:t>order_curve</a:t>
            </a:r>
            <a:endParaRPr lang="da-D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11BD08-50AA-9CA2-657B-6D921A637146}"/>
              </a:ext>
            </a:extLst>
          </p:cNvPr>
          <p:cNvSpPr txBox="1"/>
          <p:nvPr/>
        </p:nvSpPr>
        <p:spPr>
          <a:xfrm>
            <a:off x="2800350" y="1338280"/>
            <a:ext cx="834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(x1, y1)</a:t>
            </a:r>
            <a:endParaRPr lang="da-DK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DE4CD-FE19-AD67-DE79-062811FC6D9E}"/>
              </a:ext>
            </a:extLst>
          </p:cNvPr>
          <p:cNvSpPr txBox="1"/>
          <p:nvPr/>
        </p:nvSpPr>
        <p:spPr>
          <a:xfrm>
            <a:off x="2068830" y="2389345"/>
            <a:ext cx="708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(x, y)</a:t>
            </a:r>
            <a:endParaRPr lang="da-DK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91BB49-DC71-D43F-A921-10D69472B25C}"/>
              </a:ext>
            </a:extLst>
          </p:cNvPr>
          <p:cNvSpPr txBox="1"/>
          <p:nvPr/>
        </p:nvSpPr>
        <p:spPr>
          <a:xfrm>
            <a:off x="548137" y="3698520"/>
            <a:ext cx="810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(x0, y0)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9856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588936" y="2995810"/>
            <a:ext cx="5377911" cy="3715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989" y="1426634"/>
            <a:ext cx="4928637" cy="1420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 </a:t>
            </a:r>
            <a:br>
              <a:rPr lang="da-DK" dirty="0"/>
            </a:br>
            <a:r>
              <a:rPr lang="da-DK" dirty="0"/>
              <a:t>≡</a:t>
            </a:r>
            <a:br>
              <a:rPr lang="da-DK" dirty="0"/>
            </a:br>
            <a:r>
              <a:rPr lang="da-DK" dirty="0"/>
              <a:t>”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/>
              <a:t>itself</a:t>
            </a:r>
            <a:r>
              <a:rPr lang="da-DK" dirty="0"/>
              <a:t>”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34387"/>
              </p:ext>
            </p:extLst>
          </p:nvPr>
        </p:nvGraphicFramePr>
        <p:xfrm>
          <a:off x="6496260" y="854720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58675" y="3159417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8671" y="3753214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58671" y="434701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8670" y="4940808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58669" y="5534605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8668" y="6128401"/>
            <a:ext cx="313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recursive_function</a:t>
            </a:r>
            <a:r>
              <a:rPr lang="da-DK" b="1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1747650" y="3299950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Arc 11"/>
          <p:cNvSpPr/>
          <p:nvPr/>
        </p:nvSpPr>
        <p:spPr>
          <a:xfrm>
            <a:off x="1745670" y="3939238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Arc 12"/>
          <p:cNvSpPr/>
          <p:nvPr/>
        </p:nvSpPr>
        <p:spPr>
          <a:xfrm>
            <a:off x="1733798" y="4568631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Arc 13"/>
          <p:cNvSpPr/>
          <p:nvPr/>
        </p:nvSpPr>
        <p:spPr>
          <a:xfrm>
            <a:off x="1733798" y="516799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Arc 14"/>
          <p:cNvSpPr/>
          <p:nvPr/>
        </p:nvSpPr>
        <p:spPr>
          <a:xfrm>
            <a:off x="1744993" y="5764437"/>
            <a:ext cx="458125" cy="596440"/>
          </a:xfrm>
          <a:prstGeom prst="arc">
            <a:avLst>
              <a:gd name="adj1" fmla="val 5768311"/>
              <a:gd name="adj2" fmla="val 15725575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6" name="Arc 15"/>
          <p:cNvSpPr/>
          <p:nvPr/>
        </p:nvSpPr>
        <p:spPr>
          <a:xfrm>
            <a:off x="4646652" y="3272122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Arc 16"/>
          <p:cNvSpPr/>
          <p:nvPr/>
        </p:nvSpPr>
        <p:spPr>
          <a:xfrm>
            <a:off x="4644672" y="3900926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Arc 17"/>
          <p:cNvSpPr/>
          <p:nvPr/>
        </p:nvSpPr>
        <p:spPr>
          <a:xfrm>
            <a:off x="4681565" y="452639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9" name="Arc 18"/>
          <p:cNvSpPr/>
          <p:nvPr/>
        </p:nvSpPr>
        <p:spPr>
          <a:xfrm>
            <a:off x="4658172" y="5145051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Arc 19"/>
          <p:cNvSpPr/>
          <p:nvPr/>
        </p:nvSpPr>
        <p:spPr>
          <a:xfrm>
            <a:off x="4646651" y="5787878"/>
            <a:ext cx="458125" cy="596440"/>
          </a:xfrm>
          <a:prstGeom prst="arc">
            <a:avLst>
              <a:gd name="adj1" fmla="val 16023499"/>
              <a:gd name="adj2" fmla="val 4641643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TextBox 21"/>
          <p:cNvSpPr txBox="1"/>
          <p:nvPr/>
        </p:nvSpPr>
        <p:spPr>
          <a:xfrm>
            <a:off x="784606" y="31611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5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84606" y="37854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4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4606" y="44096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84606" y="50339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4606" y="55377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start 1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83619" y="63882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done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02797" y="315941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5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2797" y="433320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2797" y="49201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2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2797" y="37463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4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02797" y="55069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end 1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5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Recursion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62037"/>
              </p:ext>
            </p:extLst>
          </p:nvPr>
        </p:nvGraphicFramePr>
        <p:xfrm>
          <a:off x="6490807" y="849147"/>
          <a:ext cx="5017204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72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recursive_function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39005"/>
              </p:ext>
            </p:extLst>
          </p:nvPr>
        </p:nvGraphicFramePr>
        <p:xfrm>
          <a:off x="1072760" y="2212283"/>
          <a:ext cx="3209353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611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124174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95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4733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981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80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recursive_function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sp>
        <p:nvSpPr>
          <p:cNvPr id="36" name="Right Brace 35"/>
          <p:cNvSpPr/>
          <p:nvPr/>
        </p:nvSpPr>
        <p:spPr>
          <a:xfrm>
            <a:off x="4376450" y="551604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484450" y="5516049"/>
            <a:ext cx="168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ight Brace 37"/>
          <p:cNvSpPr/>
          <p:nvPr/>
        </p:nvSpPr>
        <p:spPr>
          <a:xfrm>
            <a:off x="4376450" y="2243369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549060" y="2212282"/>
            <a:ext cx="1433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6894" y="6022146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Recursions</a:t>
            </a:r>
            <a:r>
              <a:rPr lang="da-DK" dirty="0"/>
              <a:t> </a:t>
            </a:r>
            <a:r>
              <a:rPr lang="da-DK" dirty="0" err="1"/>
              <a:t>stack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x = 0 is </a:t>
            </a:r>
            <a:r>
              <a:rPr lang="da-DK" dirty="0" err="1"/>
              <a:t>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8" grpId="0" animBg="1"/>
      <p:bldP spid="39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1792566" y="3211830"/>
            <a:ext cx="6561437" cy="33271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Freeform 79"/>
          <p:cNvSpPr/>
          <p:nvPr/>
        </p:nvSpPr>
        <p:spPr>
          <a:xfrm>
            <a:off x="2045752" y="3930758"/>
            <a:ext cx="5881727" cy="2426664"/>
          </a:xfrm>
          <a:custGeom>
            <a:avLst/>
            <a:gdLst>
              <a:gd name="connsiteX0" fmla="*/ 2650234 w 5881727"/>
              <a:gd name="connsiteY0" fmla="*/ 92989 h 2426664"/>
              <a:gd name="connsiteX1" fmla="*/ 1239889 w 5881727"/>
              <a:gd name="connsiteY1" fmla="*/ 619932 h 2426664"/>
              <a:gd name="connsiteX2" fmla="*/ 402980 w 5881727"/>
              <a:gd name="connsiteY2" fmla="*/ 1379349 h 2426664"/>
              <a:gd name="connsiteX3" fmla="*/ 24 w 5881727"/>
              <a:gd name="connsiteY3" fmla="*/ 2200759 h 2426664"/>
              <a:gd name="connsiteX4" fmla="*/ 418479 w 5881727"/>
              <a:gd name="connsiteY4" fmla="*/ 2402237 h 2426664"/>
              <a:gd name="connsiteX5" fmla="*/ 728445 w 5881727"/>
              <a:gd name="connsiteY5" fmla="*/ 1751308 h 2426664"/>
              <a:gd name="connsiteX6" fmla="*/ 1053909 w 5881727"/>
              <a:gd name="connsiteY6" fmla="*/ 2340244 h 2426664"/>
              <a:gd name="connsiteX7" fmla="*/ 1441367 w 5881727"/>
              <a:gd name="connsiteY7" fmla="*/ 2138766 h 2426664"/>
              <a:gd name="connsiteX8" fmla="*/ 1053909 w 5881727"/>
              <a:gd name="connsiteY8" fmla="*/ 1394847 h 2426664"/>
              <a:gd name="connsiteX9" fmla="*/ 1487862 w 5881727"/>
              <a:gd name="connsiteY9" fmla="*/ 1038386 h 2426664"/>
              <a:gd name="connsiteX10" fmla="*/ 1921814 w 5881727"/>
              <a:gd name="connsiteY10" fmla="*/ 1503335 h 2426664"/>
              <a:gd name="connsiteX11" fmla="*/ 1720336 w 5881727"/>
              <a:gd name="connsiteY11" fmla="*/ 2123267 h 2426664"/>
              <a:gd name="connsiteX12" fmla="*/ 2138790 w 5881727"/>
              <a:gd name="connsiteY12" fmla="*/ 2231756 h 2426664"/>
              <a:gd name="connsiteX13" fmla="*/ 2324770 w 5881727"/>
              <a:gd name="connsiteY13" fmla="*/ 1797803 h 2426664"/>
              <a:gd name="connsiteX14" fmla="*/ 2650234 w 5881727"/>
              <a:gd name="connsiteY14" fmla="*/ 2293749 h 2426664"/>
              <a:gd name="connsiteX15" fmla="*/ 2913706 w 5881727"/>
              <a:gd name="connsiteY15" fmla="*/ 1921789 h 2426664"/>
              <a:gd name="connsiteX16" fmla="*/ 2650234 w 5881727"/>
              <a:gd name="connsiteY16" fmla="*/ 1239864 h 2426664"/>
              <a:gd name="connsiteX17" fmla="*/ 2030302 w 5881727"/>
              <a:gd name="connsiteY17" fmla="*/ 821410 h 2426664"/>
              <a:gd name="connsiteX18" fmla="*/ 3099685 w 5881727"/>
              <a:gd name="connsiteY18" fmla="*/ 325464 h 2426664"/>
              <a:gd name="connsiteX19" fmla="*/ 3983089 w 5881727"/>
              <a:gd name="connsiteY19" fmla="*/ 712922 h 2426664"/>
              <a:gd name="connsiteX20" fmla="*/ 3425150 w 5881727"/>
              <a:gd name="connsiteY20" fmla="*/ 1348352 h 2426664"/>
              <a:gd name="connsiteX21" fmla="*/ 3192675 w 5881727"/>
              <a:gd name="connsiteY21" fmla="*/ 2123267 h 2426664"/>
              <a:gd name="connsiteX22" fmla="*/ 3549136 w 5881727"/>
              <a:gd name="connsiteY22" fmla="*/ 2262752 h 2426664"/>
              <a:gd name="connsiteX23" fmla="*/ 3750614 w 5881727"/>
              <a:gd name="connsiteY23" fmla="*/ 1890793 h 2426664"/>
              <a:gd name="connsiteX24" fmla="*/ 4091577 w 5881727"/>
              <a:gd name="connsiteY24" fmla="*/ 2293749 h 2426664"/>
              <a:gd name="connsiteX25" fmla="*/ 4370546 w 5881727"/>
              <a:gd name="connsiteY25" fmla="*/ 1890793 h 2426664"/>
              <a:gd name="connsiteX26" fmla="*/ 4060580 w 5881727"/>
              <a:gd name="connsiteY26" fmla="*/ 1503335 h 2426664"/>
              <a:gd name="connsiteX27" fmla="*/ 4494533 w 5881727"/>
              <a:gd name="connsiteY27" fmla="*/ 1069383 h 2426664"/>
              <a:gd name="connsiteX28" fmla="*/ 4974980 w 5881727"/>
              <a:gd name="connsiteY28" fmla="*/ 1472339 h 2426664"/>
              <a:gd name="connsiteX29" fmla="*/ 4742506 w 5881727"/>
              <a:gd name="connsiteY29" fmla="*/ 1952786 h 2426664"/>
              <a:gd name="connsiteX30" fmla="*/ 4866492 w 5881727"/>
              <a:gd name="connsiteY30" fmla="*/ 2216257 h 2426664"/>
              <a:gd name="connsiteX31" fmla="*/ 5238451 w 5881727"/>
              <a:gd name="connsiteY31" fmla="*/ 1844298 h 2426664"/>
              <a:gd name="connsiteX32" fmla="*/ 5424431 w 5881727"/>
              <a:gd name="connsiteY32" fmla="*/ 2154264 h 2426664"/>
              <a:gd name="connsiteX33" fmla="*/ 5811889 w 5881727"/>
              <a:gd name="connsiteY33" fmla="*/ 2154264 h 2426664"/>
              <a:gd name="connsiteX34" fmla="*/ 5796390 w 5881727"/>
              <a:gd name="connsiteY34" fmla="*/ 1456840 h 2426664"/>
              <a:gd name="connsiteX35" fmla="*/ 4959482 w 5881727"/>
              <a:gd name="connsiteY35" fmla="*/ 557939 h 2426664"/>
              <a:gd name="connsiteX36" fmla="*/ 3611129 w 5881727"/>
              <a:gd name="connsiteY36" fmla="*/ 0 h 2426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881727" h="2426664">
                <a:moveTo>
                  <a:pt x="2650234" y="92989"/>
                </a:moveTo>
                <a:cubicBezTo>
                  <a:pt x="2132332" y="249264"/>
                  <a:pt x="1614431" y="405539"/>
                  <a:pt x="1239889" y="619932"/>
                </a:cubicBezTo>
                <a:cubicBezTo>
                  <a:pt x="865347" y="834325"/>
                  <a:pt x="609624" y="1115878"/>
                  <a:pt x="402980" y="1379349"/>
                </a:cubicBezTo>
                <a:cubicBezTo>
                  <a:pt x="196336" y="1642820"/>
                  <a:pt x="-2559" y="2030278"/>
                  <a:pt x="24" y="2200759"/>
                </a:cubicBezTo>
                <a:cubicBezTo>
                  <a:pt x="2607" y="2371240"/>
                  <a:pt x="297075" y="2477146"/>
                  <a:pt x="418479" y="2402237"/>
                </a:cubicBezTo>
                <a:cubicBezTo>
                  <a:pt x="539882" y="2327329"/>
                  <a:pt x="622540" y="1761640"/>
                  <a:pt x="728445" y="1751308"/>
                </a:cubicBezTo>
                <a:cubicBezTo>
                  <a:pt x="834350" y="1740976"/>
                  <a:pt x="935089" y="2275668"/>
                  <a:pt x="1053909" y="2340244"/>
                </a:cubicBezTo>
                <a:cubicBezTo>
                  <a:pt x="1172729" y="2404820"/>
                  <a:pt x="1441367" y="2296332"/>
                  <a:pt x="1441367" y="2138766"/>
                </a:cubicBezTo>
                <a:cubicBezTo>
                  <a:pt x="1441367" y="1981200"/>
                  <a:pt x="1046160" y="1578244"/>
                  <a:pt x="1053909" y="1394847"/>
                </a:cubicBezTo>
                <a:cubicBezTo>
                  <a:pt x="1061658" y="1211450"/>
                  <a:pt x="1343211" y="1020305"/>
                  <a:pt x="1487862" y="1038386"/>
                </a:cubicBezTo>
                <a:cubicBezTo>
                  <a:pt x="1632513" y="1056467"/>
                  <a:pt x="1883068" y="1322522"/>
                  <a:pt x="1921814" y="1503335"/>
                </a:cubicBezTo>
                <a:cubicBezTo>
                  <a:pt x="1960560" y="1684149"/>
                  <a:pt x="1684173" y="2001863"/>
                  <a:pt x="1720336" y="2123267"/>
                </a:cubicBezTo>
                <a:cubicBezTo>
                  <a:pt x="1756499" y="2244671"/>
                  <a:pt x="2038051" y="2286000"/>
                  <a:pt x="2138790" y="2231756"/>
                </a:cubicBezTo>
                <a:cubicBezTo>
                  <a:pt x="2239529" y="2177512"/>
                  <a:pt x="2239529" y="1787471"/>
                  <a:pt x="2324770" y="1797803"/>
                </a:cubicBezTo>
                <a:cubicBezTo>
                  <a:pt x="2410011" y="1808135"/>
                  <a:pt x="2552078" y="2273085"/>
                  <a:pt x="2650234" y="2293749"/>
                </a:cubicBezTo>
                <a:cubicBezTo>
                  <a:pt x="2748390" y="2314413"/>
                  <a:pt x="2913706" y="2097436"/>
                  <a:pt x="2913706" y="1921789"/>
                </a:cubicBezTo>
                <a:cubicBezTo>
                  <a:pt x="2913706" y="1746142"/>
                  <a:pt x="2797468" y="1423260"/>
                  <a:pt x="2650234" y="1239864"/>
                </a:cubicBezTo>
                <a:cubicBezTo>
                  <a:pt x="2503000" y="1056468"/>
                  <a:pt x="1955394" y="973810"/>
                  <a:pt x="2030302" y="821410"/>
                </a:cubicBezTo>
                <a:cubicBezTo>
                  <a:pt x="2105210" y="669010"/>
                  <a:pt x="2774221" y="343545"/>
                  <a:pt x="3099685" y="325464"/>
                </a:cubicBezTo>
                <a:cubicBezTo>
                  <a:pt x="3425150" y="307383"/>
                  <a:pt x="3928845" y="542441"/>
                  <a:pt x="3983089" y="712922"/>
                </a:cubicBezTo>
                <a:cubicBezTo>
                  <a:pt x="4037333" y="883403"/>
                  <a:pt x="3556886" y="1113295"/>
                  <a:pt x="3425150" y="1348352"/>
                </a:cubicBezTo>
                <a:cubicBezTo>
                  <a:pt x="3293414" y="1583409"/>
                  <a:pt x="3172011" y="1970867"/>
                  <a:pt x="3192675" y="2123267"/>
                </a:cubicBezTo>
                <a:cubicBezTo>
                  <a:pt x="3213339" y="2275667"/>
                  <a:pt x="3456146" y="2301498"/>
                  <a:pt x="3549136" y="2262752"/>
                </a:cubicBezTo>
                <a:cubicBezTo>
                  <a:pt x="3642126" y="2224006"/>
                  <a:pt x="3660207" y="1885627"/>
                  <a:pt x="3750614" y="1890793"/>
                </a:cubicBezTo>
                <a:cubicBezTo>
                  <a:pt x="3841021" y="1895959"/>
                  <a:pt x="3988255" y="2293749"/>
                  <a:pt x="4091577" y="2293749"/>
                </a:cubicBezTo>
                <a:cubicBezTo>
                  <a:pt x="4194899" y="2293749"/>
                  <a:pt x="4375712" y="2022529"/>
                  <a:pt x="4370546" y="1890793"/>
                </a:cubicBezTo>
                <a:cubicBezTo>
                  <a:pt x="4365380" y="1759057"/>
                  <a:pt x="4039916" y="1640237"/>
                  <a:pt x="4060580" y="1503335"/>
                </a:cubicBezTo>
                <a:cubicBezTo>
                  <a:pt x="4081244" y="1366433"/>
                  <a:pt x="4342133" y="1074549"/>
                  <a:pt x="4494533" y="1069383"/>
                </a:cubicBezTo>
                <a:cubicBezTo>
                  <a:pt x="4646933" y="1064217"/>
                  <a:pt x="4933651" y="1325105"/>
                  <a:pt x="4974980" y="1472339"/>
                </a:cubicBezTo>
                <a:cubicBezTo>
                  <a:pt x="5016309" y="1619573"/>
                  <a:pt x="4760587" y="1828800"/>
                  <a:pt x="4742506" y="1952786"/>
                </a:cubicBezTo>
                <a:cubicBezTo>
                  <a:pt x="4724425" y="2076772"/>
                  <a:pt x="4783835" y="2234338"/>
                  <a:pt x="4866492" y="2216257"/>
                </a:cubicBezTo>
                <a:cubicBezTo>
                  <a:pt x="4949149" y="2198176"/>
                  <a:pt x="5145461" y="1854630"/>
                  <a:pt x="5238451" y="1844298"/>
                </a:cubicBezTo>
                <a:cubicBezTo>
                  <a:pt x="5331441" y="1833966"/>
                  <a:pt x="5328858" y="2102603"/>
                  <a:pt x="5424431" y="2154264"/>
                </a:cubicBezTo>
                <a:cubicBezTo>
                  <a:pt x="5520004" y="2205925"/>
                  <a:pt x="5749896" y="2270501"/>
                  <a:pt x="5811889" y="2154264"/>
                </a:cubicBezTo>
                <a:cubicBezTo>
                  <a:pt x="5873882" y="2038027"/>
                  <a:pt x="5938458" y="1722894"/>
                  <a:pt x="5796390" y="1456840"/>
                </a:cubicBezTo>
                <a:cubicBezTo>
                  <a:pt x="5654322" y="1190786"/>
                  <a:pt x="5323692" y="800746"/>
                  <a:pt x="4959482" y="557939"/>
                </a:cubicBezTo>
                <a:cubicBezTo>
                  <a:pt x="4595272" y="315132"/>
                  <a:pt x="4103200" y="157566"/>
                  <a:pt x="3611129" y="0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068322" y="3718913"/>
            <a:ext cx="6127857" cy="2553730"/>
            <a:chOff x="827902" y="3800573"/>
            <a:chExt cx="6127857" cy="2553730"/>
          </a:xfrm>
        </p:grpSpPr>
        <p:sp>
          <p:nvSpPr>
            <p:cNvPr id="36" name="TextBox 35"/>
            <p:cNvSpPr txBox="1"/>
            <p:nvPr/>
          </p:nvSpPr>
          <p:spPr>
            <a:xfrm>
              <a:off x="82790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59033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5276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15198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77630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40062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02494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164926" y="5983600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(0)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194917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19781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44645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769509" y="5283384"/>
              <a:ext cx="790833" cy="3707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(1)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992576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42304" y="4562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(2)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10614" y="3800573"/>
              <a:ext cx="79083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a-DK" dirty="0" err="1"/>
                <a:t>rec</a:t>
              </a:r>
              <a:r>
                <a:rPr lang="da-DK" dirty="0"/>
                <a:t>(3)</a:t>
              </a:r>
              <a:endParaRPr lang="en-US" dirty="0"/>
            </a:p>
          </p:txBody>
        </p:sp>
        <p:cxnSp>
          <p:nvCxnSpPr>
            <p:cNvPr id="53" name="Straight Connector 52"/>
            <p:cNvCxnSpPr>
              <a:stCxn id="36" idx="0"/>
            </p:cNvCxnSpPr>
            <p:nvPr/>
          </p:nvCxnSpPr>
          <p:spPr>
            <a:xfrm flipV="1">
              <a:off x="1223319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1653961" y="4901418"/>
              <a:ext cx="551019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4251706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734283" y="5644066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endCxn id="46" idx="2"/>
            </p:cNvCxnSpPr>
            <p:nvPr/>
          </p:nvCxnSpPr>
          <p:spPr>
            <a:xfrm flipH="1" flipV="1">
              <a:off x="4640062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1653961" y="5661730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H="1" flipV="1">
              <a:off x="2447829" y="4901418"/>
              <a:ext cx="517792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 flipV="1">
              <a:off x="6171031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4027003" y="4139419"/>
              <a:ext cx="1015301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2607275" y="4139419"/>
              <a:ext cx="1191435" cy="42315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46" idx="0"/>
            </p:cNvCxnSpPr>
            <p:nvPr/>
          </p:nvCxnSpPr>
          <p:spPr>
            <a:xfrm flipV="1">
              <a:off x="4640062" y="4901418"/>
              <a:ext cx="519583" cy="38196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5402494" y="4901418"/>
              <a:ext cx="430643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772582" y="5646444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 flipV="1">
              <a:off x="3203224" y="5654087"/>
              <a:ext cx="216000" cy="360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79877"/>
              </p:ext>
            </p:extLst>
          </p:nvPr>
        </p:nvGraphicFramePr>
        <p:xfrm>
          <a:off x="1796473" y="422371"/>
          <a:ext cx="656143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444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277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29998"/>
              </p:ext>
            </p:extLst>
          </p:nvPr>
        </p:nvGraphicFramePr>
        <p:xfrm>
          <a:off x="8530266" y="422371"/>
          <a:ext cx="1957705" cy="6105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21462628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 3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6856" y="3402320"/>
            <a:ext cx="212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Recursion tree</a:t>
            </a:r>
          </a:p>
        </p:txBody>
      </p:sp>
    </p:spTree>
    <p:extLst>
      <p:ext uri="{BB962C8B-B14F-4D97-AF65-F5344CB8AC3E}">
        <p14:creationId xmlns:p14="http://schemas.microsoft.com/office/powerpoint/2010/main" val="93023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0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68" y="365125"/>
            <a:ext cx="12068431" cy="1325563"/>
          </a:xfrm>
        </p:spPr>
        <p:txBody>
          <a:bodyPr>
            <a:normAutofit/>
          </a:bodyPr>
          <a:lstStyle/>
          <a:p>
            <a:r>
              <a:rPr lang="da-DK" sz="4000" dirty="0" err="1"/>
              <a:t>Question</a:t>
            </a:r>
            <a:r>
              <a:rPr lang="da-DK" sz="4000" dirty="0"/>
              <a:t> – How </a:t>
            </a:r>
            <a:r>
              <a:rPr lang="da-DK" sz="4000" dirty="0" err="1"/>
              <a:t>many</a:t>
            </a:r>
            <a:r>
              <a:rPr lang="da-DK" sz="4000" dirty="0"/>
              <a:t> times </a:t>
            </a:r>
            <a:r>
              <a:rPr lang="da-DK" sz="4000" dirty="0" err="1"/>
              <a:t>does</a:t>
            </a:r>
            <a:r>
              <a:rPr lang="da-DK" sz="4000" dirty="0"/>
              <a:t> </a:t>
            </a:r>
            <a:r>
              <a:rPr lang="da-DK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r>
              <a:rPr lang="da-DK" sz="4000" dirty="0"/>
              <a:t> print ”</a:t>
            </a:r>
            <a:r>
              <a:rPr lang="da-DK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da-DK" sz="4000" dirty="0"/>
              <a:t>”?   </a:t>
            </a:r>
            <a:endParaRPr lang="en-US" sz="4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52370"/>
              </p:ext>
            </p:extLst>
          </p:nvPr>
        </p:nvGraphicFramePr>
        <p:xfrm>
          <a:off x="1804100" y="2572588"/>
          <a:ext cx="4211955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&gt;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print("start",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–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print("end",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print("done")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177352" y="2131976"/>
            <a:ext cx="3188044" cy="39159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125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243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7571648" y="474319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E9671-7052-4F22-AFFE-4B31A74DBB92}"/>
              </a:ext>
            </a:extLst>
          </p:cNvPr>
          <p:cNvSpPr txBox="1"/>
          <p:nvPr/>
        </p:nvSpPr>
        <p:spPr>
          <a:xfrm>
            <a:off x="9330681" y="4634680"/>
            <a:ext cx="80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3</a:t>
            </a:r>
            <a:r>
              <a:rPr lang="en-US" sz="2800" baseline="30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0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283" y="985166"/>
            <a:ext cx="6662057" cy="26269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dirty="0"/>
              <a:t>n ! = n ∙ (n - 1) ∙ (n - 2) ∙ ∙ ∙ 3 ∙ 2 ∙ 1</a:t>
            </a:r>
          </a:p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br>
              <a:rPr lang="da-DK" b="1" dirty="0">
                <a:solidFill>
                  <a:srgbClr val="C00000"/>
                </a:solidFill>
              </a:rPr>
            </a:br>
            <a:r>
              <a:rPr lang="da-DK" b="1" dirty="0">
                <a:solidFill>
                  <a:srgbClr val="C00000"/>
                </a:solidFill>
              </a:rPr>
              <a:t>Observation</a:t>
            </a:r>
            <a:r>
              <a:rPr lang="da-DK" dirty="0"/>
              <a:t>		 1 ! = 1</a:t>
            </a:r>
          </a:p>
          <a:p>
            <a:pPr marL="0" indent="0">
              <a:buNone/>
            </a:pPr>
            <a:r>
              <a:rPr lang="da-DK" dirty="0"/>
              <a:t>			 n ! = n ∙ (n - 1) !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89699"/>
              </p:ext>
            </p:extLst>
          </p:nvPr>
        </p:nvGraphicFramePr>
        <p:xfrm>
          <a:off x="2883258" y="3868481"/>
          <a:ext cx="446607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607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n &lt;= 1: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 rot="5400000">
            <a:off x="8421471" y="-239088"/>
            <a:ext cx="169539" cy="3530062"/>
          </a:xfrm>
          <a:prstGeom prst="rightBrace">
            <a:avLst>
              <a:gd name="adj1" fmla="val 5627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2311" y="1610713"/>
            <a:ext cx="125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(n – 1) 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97777" y="2741420"/>
            <a:ext cx="214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recursive</a:t>
            </a:r>
            <a:r>
              <a:rPr lang="da-DK" dirty="0">
                <a:solidFill>
                  <a:srgbClr val="C00000"/>
                </a:solidFill>
              </a:rPr>
              <a:t> definition)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049"/>
              </p:ext>
            </p:extLst>
          </p:nvPr>
        </p:nvGraphicFramePr>
        <p:xfrm>
          <a:off x="7577928" y="4830387"/>
          <a:ext cx="42786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factorial_iterative.py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1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*= i</a:t>
                      </a:r>
                    </a:p>
                    <a:p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result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36953"/>
              </p:ext>
            </p:extLst>
          </p:nvPr>
        </p:nvGraphicFramePr>
        <p:xfrm>
          <a:off x="613248" y="5561746"/>
          <a:ext cx="6736080" cy="1097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55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n *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- 1) if n &gt; 1 else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5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da-DK" dirty="0"/>
                  <a:t>Binomial </a:t>
                </a:r>
                <a:r>
                  <a:rPr lang="da-DK" dirty="0" err="1"/>
                  <a:t>coefficient</a:t>
                </a:r>
                <a:r>
                  <a:rPr lang="da-DK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>
                                  <a:latin typeface="+mn-lt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b="0">
                                  <a:latin typeface="+mn-lt"/>
                                </a:rPr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dirty="0"/>
                  <a:t>  =  </a:t>
                </a:r>
                <a:r>
                  <a:rPr lang="da-DK" dirty="0" err="1"/>
                  <a:t>number</a:t>
                </a:r>
                <a:r>
                  <a:rPr lang="da-DK" dirty="0"/>
                  <a:t> of </a:t>
                </a:r>
                <a:r>
                  <a:rPr lang="da-DK" dirty="0" err="1"/>
                  <a:t>ways</a:t>
                </a:r>
                <a:r>
                  <a:rPr lang="da-DK" dirty="0"/>
                  <a:t> to </a:t>
                </a:r>
                <a:r>
                  <a:rPr lang="da-DK" dirty="0" err="1"/>
                  <a:t>pick</a:t>
                </a:r>
                <a:r>
                  <a:rPr lang="da-DK" dirty="0"/>
                  <a:t> k elements from a set of </a:t>
                </a:r>
                <a:r>
                  <a:rPr lang="da-DK" dirty="0" err="1"/>
                  <a:t>size</a:t>
                </a:r>
                <a:r>
                  <a:rPr lang="da-DK" dirty="0"/>
                  <a:t> n</a:t>
                </a:r>
              </a:p>
              <a:p>
                <a:endParaRPr lang="da-DK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i="0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 i="0"/>
                                <m:t>k</m:t>
                              </m:r>
                            </m:e>
                          </m:mr>
                        </m:m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da-DK" b="0" i="0" smtClean="0"/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 b="0" i="0" smtClean="0"/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0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or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 = </m:t>
                              </m:r>
                              <m:r>
                                <m:rPr>
                                  <m:nor/>
                                </m:rPr>
                                <a:rPr lang="da-DK" b="0" i="0" smtClean="0"/>
                                <m:t>n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da-DK" b="0" i="0" smtClean="0"/>
                                <m:t>+</m:t>
                              </m:r>
                              <m:d>
                                <m:d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da-D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  <m:brk m:alnAt="7"/>
                                          </m:rPr>
                                          <a:rPr lang="da-DK" i="0"/>
                                          <m:t>n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da-DK" i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da-DK" b="0" i="0" smtClean="0"/>
                                          <m:t> − 1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da-DK" b="0" i="0" smtClean="0"/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endParaRPr lang="da-DK" dirty="0"/>
              </a:p>
              <a:p>
                <a:r>
                  <a:rPr lang="da-DK" dirty="0" err="1"/>
                  <a:t>Unfolding</a:t>
                </a:r>
                <a:r>
                  <a:rPr lang="da-DK" dirty="0"/>
                  <a:t> </a:t>
                </a:r>
                <a:r>
                  <a:rPr lang="da-DK" dirty="0" err="1"/>
                  <a:t>computation</a:t>
                </a:r>
                <a:r>
                  <a:rPr lang="da-DK" dirty="0"/>
                  <a:t> shows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da-DK"/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da-DK"/>
                                <m:t>k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1’s are added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slow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358" y="1825625"/>
                <a:ext cx="9252489" cy="4931435"/>
              </a:xfrm>
              <a:blipFill>
                <a:blip r:embed="rId4"/>
                <a:stretch>
                  <a:fillRect l="-988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97733"/>
              </p:ext>
            </p:extLst>
          </p:nvPr>
        </p:nvGraphicFramePr>
        <p:xfrm>
          <a:off x="2250122" y="4291342"/>
          <a:ext cx="76917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24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887A-477E-5547-4340-E05CE57B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84" y="126733"/>
            <a:ext cx="11689328" cy="1325563"/>
          </a:xfrm>
        </p:spPr>
        <p:txBody>
          <a:bodyPr/>
          <a:lstStyle/>
          <a:p>
            <a:r>
              <a:rPr lang="en-US" dirty="0"/>
              <a:t>Readable functions ? – return early / bail out fast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B82F5-449A-5B10-740F-0B39EBF86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735711"/>
              </p:ext>
            </p:extLst>
          </p:nvPr>
        </p:nvGraphicFramePr>
        <p:xfrm>
          <a:off x="3796337" y="1629795"/>
          <a:ext cx="8160068" cy="499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binomial_return_early.py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Ugly, nested indentations and redundant else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Treat each special case first and return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    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Several cases simultaneously – is test obvious?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1-liner, but is this the easiest to read?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 if 0 &lt; k &lt; n else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6F199C-B196-A43F-39AB-8BD5282B5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60" y="1825625"/>
            <a:ext cx="317202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Treat simple cases first and return</a:t>
            </a:r>
          </a:p>
          <a:p>
            <a:r>
              <a:rPr lang="en-US" sz="2400" dirty="0"/>
              <a:t>Do not put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/>
              <a:t> after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/>
              <a:t> ending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en-US" sz="2400" dirty="0"/>
              <a:t>Avoid unnecessary nesting of code</a:t>
            </a:r>
          </a:p>
          <a:p>
            <a:r>
              <a:rPr lang="en-US" sz="2400" dirty="0"/>
              <a:t>1-liners are not always the most readable code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387494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00BCC-51B6-40D8-AC04-CD22C1F8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29" y="211771"/>
            <a:ext cx="7691755" cy="874080"/>
          </a:xfrm>
        </p:spPr>
        <p:txBody>
          <a:bodyPr/>
          <a:lstStyle/>
          <a:p>
            <a:r>
              <a:rPr lang="da-DK" dirty="0" err="1"/>
              <a:t>Tracing</a:t>
            </a:r>
            <a:r>
              <a:rPr lang="da-DK" dirty="0"/>
              <a:t> the </a:t>
            </a:r>
            <a:r>
              <a:rPr lang="da-DK" dirty="0" err="1"/>
              <a:t>recursion</a:t>
            </a:r>
            <a:endParaRPr lang="da-DK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0153D5-9894-4E26-A759-6BEE34861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084746"/>
              </p:ext>
            </p:extLst>
          </p:nvPr>
        </p:nvGraphicFramePr>
        <p:xfrm>
          <a:off x="226338" y="3677445"/>
          <a:ext cx="816328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32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binomial_trace.py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indent=0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f'binomial({n}, {k})')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\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- 1,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indent=indent + 1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   ' * </a:t>
                      </a:r>
                      <a:r>
                        <a:rPr lang="pt-BR" sz="18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f'return {result}')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920E13-B858-4396-9BA7-39071AB1F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59270"/>
              </p:ext>
            </p:extLst>
          </p:nvPr>
        </p:nvGraphicFramePr>
        <p:xfrm>
          <a:off x="8582382" y="254475"/>
          <a:ext cx="3383280" cy="634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binomial(4,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binomial(3,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binomial(1,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binomial(2, 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01858C-058C-406E-9809-010A1986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18" y="1345566"/>
            <a:ext cx="7408975" cy="1911984"/>
          </a:xfrm>
        </p:spPr>
        <p:txBody>
          <a:bodyPr>
            <a:normAutofit/>
          </a:bodyPr>
          <a:lstStyle/>
          <a:p>
            <a:r>
              <a:rPr lang="da-DK" dirty="0"/>
              <a:t>At </a:t>
            </a:r>
            <a:r>
              <a:rPr lang="da-DK" dirty="0" err="1"/>
              <a:t>beginning</a:t>
            </a:r>
            <a:r>
              <a:rPr lang="da-DK" dirty="0"/>
              <a:t> of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arguments</a:t>
            </a:r>
          </a:p>
          <a:p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print</a:t>
            </a:r>
            <a:r>
              <a:rPr lang="da-DK" dirty="0"/>
              <a:t> return </a:t>
            </a:r>
            <a:r>
              <a:rPr lang="da-DK" dirty="0" err="1"/>
              <a:t>value</a:t>
            </a:r>
            <a:endParaRPr lang="da-DK" dirty="0"/>
          </a:p>
          <a:p>
            <a:r>
              <a:rPr lang="da-DK" dirty="0"/>
              <a:t>Keep track of </a:t>
            </a:r>
            <a:r>
              <a:rPr lang="da-DK" dirty="0" err="1"/>
              <a:t>recursion</a:t>
            </a:r>
            <a:r>
              <a:rPr lang="da-DK" dirty="0"/>
              <a:t> </a:t>
            </a:r>
            <a:r>
              <a:rPr lang="da-DK" dirty="0" err="1"/>
              <a:t>depth</a:t>
            </a:r>
            <a:r>
              <a:rPr lang="da-DK" dirty="0"/>
              <a:t> in a argument to print </a:t>
            </a:r>
            <a:r>
              <a:rPr lang="da-DK" dirty="0" err="1">
                <a:solidFill>
                  <a:schemeClr val="accent6"/>
                </a:solidFill>
              </a:rPr>
              <a:t>indentation</a:t>
            </a:r>
            <a:endParaRPr lang="da-DK" dirty="0">
              <a:solidFill>
                <a:schemeClr val="accent6"/>
              </a:solidFill>
            </a:endParaRP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946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27673</TotalTime>
  <Words>2942</Words>
  <Application>Microsoft Office PowerPoint</Application>
  <PresentationFormat>Widescreen</PresentationFormat>
  <Paragraphs>525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Recursion</vt:lpstr>
      <vt:lpstr>Recursion </vt:lpstr>
      <vt:lpstr>Recursion </vt:lpstr>
      <vt:lpstr>PowerPoint Presentation</vt:lpstr>
      <vt:lpstr>Question – How many times does rec(5) print ”done”?   </vt:lpstr>
      <vt:lpstr>Factorial</vt:lpstr>
      <vt:lpstr>Binomial coefficient (■8("n" @"k" ))</vt:lpstr>
      <vt:lpstr>Readable functions ? – return early / bail out fast</vt:lpstr>
      <vt:lpstr>Tracing the recursion</vt:lpstr>
      <vt:lpstr>Binomial coefficient (■8("n" @"k" ))</vt:lpstr>
      <vt:lpstr>Binomial coefficient (■8("n" @"k" ))</vt:lpstr>
      <vt:lpstr>Questions – Which correctly computes (■8("n" @"k" )) ? </vt:lpstr>
      <vt:lpstr>Recursively print all leaves of a tree</vt:lpstr>
      <vt:lpstr>Question – How many times is print_leaves function called in the example?</vt:lpstr>
      <vt:lpstr>PowerPoint Presentation</vt:lpstr>
      <vt:lpstr>PowerPoint Presentation</vt:lpstr>
      <vt:lpstr>Maximum recursion depth ?</vt:lpstr>
      <vt:lpstr>Koch Curves</vt:lpstr>
      <vt:lpstr>Z-curves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938</cp:revision>
  <dcterms:created xsi:type="dcterms:W3CDTF">2017-10-19T06:54:16Z</dcterms:created>
  <dcterms:modified xsi:type="dcterms:W3CDTF">2023-03-12T14:39:54Z</dcterms:modified>
</cp:coreProperties>
</file>