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69" r:id="rId2"/>
    <p:sldId id="740" r:id="rId3"/>
    <p:sldId id="549" r:id="rId4"/>
    <p:sldId id="509" r:id="rId5"/>
    <p:sldId id="721" r:id="rId6"/>
    <p:sldId id="723" r:id="rId7"/>
    <p:sldId id="724" r:id="rId8"/>
    <p:sldId id="722" r:id="rId9"/>
    <p:sldId id="725" r:id="rId10"/>
    <p:sldId id="726" r:id="rId11"/>
    <p:sldId id="727" r:id="rId12"/>
    <p:sldId id="728" r:id="rId13"/>
    <p:sldId id="730" r:id="rId14"/>
    <p:sldId id="731" r:id="rId15"/>
    <p:sldId id="732" r:id="rId16"/>
    <p:sldId id="733" r:id="rId17"/>
    <p:sldId id="734" r:id="rId18"/>
    <p:sldId id="735" r:id="rId19"/>
    <p:sldId id="614" r:id="rId20"/>
    <p:sldId id="736" r:id="rId21"/>
    <p:sldId id="521" r:id="rId22"/>
    <p:sldId id="743" r:id="rId23"/>
    <p:sldId id="738" r:id="rId24"/>
    <p:sldId id="700" r:id="rId25"/>
    <p:sldId id="739" r:id="rId26"/>
    <p:sldId id="748" r:id="rId27"/>
    <p:sldId id="749" r:id="rId28"/>
    <p:sldId id="508" r:id="rId29"/>
    <p:sldId id="741" r:id="rId30"/>
    <p:sldId id="742" r:id="rId31"/>
    <p:sldId id="744" r:id="rId32"/>
    <p:sldId id="746" r:id="rId33"/>
    <p:sldId id="745" r:id="rId34"/>
    <p:sldId id="747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449E6-1960-44C6-B39C-06B5E76DE498}" v="128" dt="2023-03-12T14:36:10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4228" autoAdjust="0"/>
  </p:normalViewPr>
  <p:slideViewPr>
    <p:cSldViewPr snapToGrid="0">
      <p:cViewPr varScale="1">
        <p:scale>
          <a:sx n="64" d="100"/>
          <a:sy n="64" d="100"/>
        </p:scale>
        <p:origin x="784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  <pc:spChg chg="mod">
          <ac:chgData name="Gerth Stølting Brodal" userId="04ef4784-6591-4f86-a140-f5c3b108582a" providerId="ADAL" clId="{21268595-56C0-4228-8637-DE163A73C4D8}" dt="2022-03-16T12:19:20.238" v="395" actId="14100"/>
          <ac:spMkLst>
            <pc:docMk/>
            <pc:sldMk cId="2271969579" sldId="730"/>
            <ac:spMk id="15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  <pc:spChg chg="mod">
          <ac:chgData name="Gerth Stølting Brodal" userId="04ef4784-6591-4f86-a140-f5c3b108582a" providerId="ADAL" clId="{21268595-56C0-4228-8637-DE163A73C4D8}" dt="2022-03-16T12:28:19.306" v="398" actId="1076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21268595-56C0-4228-8637-DE163A73C4D8}" dt="2022-03-16T12:28:15.117" v="397" actId="1076"/>
          <ac:spMkLst>
            <pc:docMk/>
            <pc:sldMk cId="1712084666" sldId="735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  <pc:graphicFrameChg chg="modGraphic">
          <ac:chgData name="Gerth Stølting Brodal" userId="04ef4784-6591-4f86-a140-f5c3b108582a" providerId="ADAL" clId="{21268595-56C0-4228-8637-DE163A73C4D8}" dt="2022-03-16T07:02:40.605" v="3" actId="20577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  <pc:spChg chg="mod">
          <ac:chgData name="Gerth Stølting Brodal" userId="04ef4784-6591-4f86-a140-f5c3b108582a" providerId="ADAL" clId="{21268595-56C0-4228-8637-DE163A73C4D8}" dt="2022-03-16T07:10:26.614" v="69" actId="1076"/>
          <ac:spMkLst>
            <pc:docMk/>
            <pc:sldMk cId="2470406017" sldId="74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21268595-56C0-4228-8637-DE163A73C4D8}" dt="2022-03-16T07:10:54.262" v="71" actId="948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21268595-56C0-4228-8637-DE163A73C4D8}" dt="2022-03-16T07:52:33.390" v="384" actId="20577"/>
          <ac:graphicFrameMkLst>
            <pc:docMk/>
            <pc:sldMk cId="16499050" sldId="745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21268595-56C0-4228-8637-DE163A73C4D8}" dt="2022-03-16T07:28:54.756" v="126"/>
          <ac:graphicFrameMkLst>
            <pc:docMk/>
            <pc:sldMk cId="16499050" sldId="745"/>
            <ac:graphicFrameMk id="6" creationId="{8E97ABA6-CFFD-44F0-92C3-2DDBFA51F1AF}"/>
          </ac:graphicFrameMkLst>
        </pc:graphicFrameChg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  <pc:graphicFrameChg chg="modGraphic">
          <ac:chgData name="Gerth Stølting Brodal" userId="04ef4784-6591-4f86-a140-f5c3b108582a" providerId="ADAL" clId="{21268595-56C0-4228-8637-DE163A73C4D8}" dt="2022-03-16T07:12:09.186" v="72" actId="403"/>
          <ac:graphicFrameMkLst>
            <pc:docMk/>
            <pc:sldMk cId="300645954" sldId="746"/>
            <ac:graphicFrameMk id="4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  <pc:spChg chg="mod">
          <ac:chgData name="Gerth Stølting Brodal" userId="04ef4784-6591-4f86-a140-f5c3b108582a" providerId="ADAL" clId="{21268595-56C0-4228-8637-DE163A73C4D8}" dt="2022-03-16T07:44:19.776" v="269" actId="20577"/>
          <ac:spMkLst>
            <pc:docMk/>
            <pc:sldMk cId="1189195703" sldId="747"/>
            <ac:spMk id="2" creationId="{447D7889-221E-4872-84EB-2CBC93AFCAB9}"/>
          </ac:spMkLst>
        </pc:spChg>
        <pc:spChg chg="del">
          <ac:chgData name="Gerth Stølting Brodal" userId="04ef4784-6591-4f86-a140-f5c3b108582a" providerId="ADAL" clId="{21268595-56C0-4228-8637-DE163A73C4D8}" dt="2022-03-16T07:28:48.007" v="124" actId="478"/>
          <ac:spMkLst>
            <pc:docMk/>
            <pc:sldMk cId="1189195703" sldId="747"/>
            <ac:spMk id="3" creationId="{665384CD-E133-459F-B16D-52D90506D2D0}"/>
          </ac:spMkLst>
        </pc:spChg>
        <pc:spChg chg="add mod">
          <ac:chgData name="Gerth Stølting Brodal" userId="04ef4784-6591-4f86-a140-f5c3b108582a" providerId="ADAL" clId="{21268595-56C0-4228-8637-DE163A73C4D8}" dt="2022-03-16T07:46:01.476" v="348" actId="207"/>
          <ac:spMkLst>
            <pc:docMk/>
            <pc:sldMk cId="1189195703" sldId="747"/>
            <ac:spMk id="6" creationId="{7BF8C2F4-E08A-4E3E-A4EA-7A23184E9802}"/>
          </ac:spMkLst>
        </pc:spChg>
        <pc:spChg chg="add del">
          <ac:chgData name="Gerth Stølting Brodal" userId="04ef4784-6591-4f86-a140-f5c3b108582a" providerId="ADAL" clId="{21268595-56C0-4228-8637-DE163A73C4D8}" dt="2022-03-16T07:44:58.951" v="303"/>
          <ac:spMkLst>
            <pc:docMk/>
            <pc:sldMk cId="1189195703" sldId="747"/>
            <ac:spMk id="7" creationId="{4224DCAD-13BA-40F9-9B57-50103AA0ED06}"/>
          </ac:spMkLst>
        </pc:spChg>
        <pc:spChg chg="add del">
          <ac:chgData name="Gerth Stølting Brodal" userId="04ef4784-6591-4f86-a140-f5c3b108582a" providerId="ADAL" clId="{21268595-56C0-4228-8637-DE163A73C4D8}" dt="2022-03-16T07:45:09.660" v="308"/>
          <ac:spMkLst>
            <pc:docMk/>
            <pc:sldMk cId="1189195703" sldId="747"/>
            <ac:spMk id="8" creationId="{65CA699C-0E41-47C6-9677-F63DDD675A32}"/>
          </ac:spMkLst>
        </pc:spChg>
        <pc:graphicFrameChg chg="add del mod">
          <ac:chgData name="Gerth Stølting Brodal" userId="04ef4784-6591-4f86-a140-f5c3b108582a" providerId="ADAL" clId="{21268595-56C0-4228-8637-DE163A73C4D8}" dt="2022-03-16T07:28:45.338" v="123" actId="478"/>
          <ac:graphicFrameMkLst>
            <pc:docMk/>
            <pc:sldMk cId="1189195703" sldId="747"/>
            <ac:graphicFrameMk id="4" creationId="{0CB47BC3-05D4-4963-8DF7-62AE76461A64}"/>
          </ac:graphicFrameMkLst>
        </pc:graphicFrameChg>
        <pc:graphicFrameChg chg="add mod modGraphic">
          <ac:chgData name="Gerth Stølting Brodal" userId="04ef4784-6591-4f86-a140-f5c3b108582a" providerId="ADAL" clId="{21268595-56C0-4228-8637-DE163A73C4D8}" dt="2022-03-16T07:53:36.867" v="388" actId="1035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E8A449E6-1960-44C6-B39C-06B5E76DE498}"/>
    <pc:docChg chg="custSel modSld">
      <pc:chgData name="Gerth Stølting Brodal" userId="04ef4784-6591-4f86-a140-f5c3b108582a" providerId="ADAL" clId="{E8A449E6-1960-44C6-B39C-06B5E76DE498}" dt="2023-03-12T14:40:27.871" v="235" actId="20577"/>
      <pc:docMkLst>
        <pc:docMk/>
      </pc:docMkLst>
      <pc:sldChg chg="modSp mod modAnim modNotesTx">
        <pc:chgData name="Gerth Stølting Brodal" userId="04ef4784-6591-4f86-a140-f5c3b108582a" providerId="ADAL" clId="{E8A449E6-1960-44C6-B39C-06B5E76DE498}" dt="2023-03-12T14:40:27.871" v="235" actId="20577"/>
        <pc:sldMkLst>
          <pc:docMk/>
          <pc:sldMk cId="3762067574" sldId="724"/>
        </pc:sldMkLst>
        <pc:spChg chg="mod">
          <ac:chgData name="Gerth Stølting Brodal" userId="04ef4784-6591-4f86-a140-f5c3b108582a" providerId="ADAL" clId="{E8A449E6-1960-44C6-B39C-06B5E76DE498}" dt="2023-03-12T14:36:10.646" v="135" actId="20577"/>
          <ac:spMkLst>
            <pc:docMk/>
            <pc:sldMk cId="3762067574" sldId="724"/>
            <ac:spMk id="12" creationId="{00000000-0000-0000-0000-000000000000}"/>
          </ac:spMkLst>
        </pc:spChg>
        <pc:cxnChg chg="mod">
          <ac:chgData name="Gerth Stølting Brodal" userId="04ef4784-6591-4f86-a140-f5c3b108582a" providerId="ADAL" clId="{E8A449E6-1960-44C6-B39C-06B5E76DE498}" dt="2023-03-12T14:36:19.003" v="136" actId="14100"/>
          <ac:cxnSpMkLst>
            <pc:docMk/>
            <pc:sldMk cId="3762067574" sldId="724"/>
            <ac:cxnSpMk id="6" creationId="{00000000-0000-0000-0000-000000000000}"/>
          </ac:cxnSpMkLst>
        </pc:cxnChg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AEEA7E2C-EA00-4367-9D76-8F081084676A}" dt="2022-10-05T12:17:16.200" v="9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  <pc:spChg chg="mod">
          <ac:chgData name="Gerth Stølting Brodal" userId="04ef4784-6591-4f86-a140-f5c3b108582a" providerId="ADAL" clId="{AEEA7E2C-EA00-4367-9D76-8F081084676A}" dt="2022-10-05T12:19:22.315" v="20" actId="20577"/>
          <ac:spMkLst>
            <pc:docMk/>
            <pc:sldMk cId="1737539052" sldId="748"/>
            <ac:spMk id="2" creationId="{96BE3BC4-F992-437E-8464-C533EE3E09DF}"/>
          </ac:spMkLst>
        </pc:spChg>
        <pc:spChg chg="mod">
          <ac:chgData name="Gerth Stølting Brodal" userId="04ef4784-6591-4f86-a140-f5c3b108582a" providerId="ADAL" clId="{AEEA7E2C-EA00-4367-9D76-8F081084676A}" dt="2022-10-05T18:19:18.540" v="1207" actId="20577"/>
          <ac:spMkLst>
            <pc:docMk/>
            <pc:sldMk cId="1737539052" sldId="748"/>
            <ac:spMk id="3" creationId="{E2463C16-AF75-4AF4-8E42-E74A473121F4}"/>
          </ac:spMkLst>
        </pc:spChg>
        <pc:spChg chg="add mod">
          <ac:chgData name="Gerth Stølting Brodal" userId="04ef4784-6591-4f86-a140-f5c3b108582a" providerId="ADAL" clId="{AEEA7E2C-EA00-4367-9D76-8F081084676A}" dt="2022-10-05T13:26:57.722" v="667" actId="1035"/>
          <ac:spMkLst>
            <pc:docMk/>
            <pc:sldMk cId="1737539052" sldId="748"/>
            <ac:spMk id="5" creationId="{FD91FFA2-EE27-4D28-82FF-83A8BFC9BB0F}"/>
          </ac:spMkLst>
        </pc:spChg>
        <pc:spChg chg="add del">
          <ac:chgData name="Gerth Stølting Brodal" userId="04ef4784-6591-4f86-a140-f5c3b108582a" providerId="ADAL" clId="{AEEA7E2C-EA00-4367-9D76-8F081084676A}" dt="2022-10-05T13:05:56.964" v="95" actId="22"/>
          <ac:spMkLst>
            <pc:docMk/>
            <pc:sldMk cId="1737539052" sldId="748"/>
            <ac:spMk id="7" creationId="{A8E62139-0E94-4D3E-AEE4-22FBFD28FFED}"/>
          </ac:spMkLst>
        </pc:spChg>
        <pc:graphicFrameChg chg="add mod modGraphic">
          <ac:chgData name="Gerth Stølting Brodal" userId="04ef4784-6591-4f86-a140-f5c3b108582a" providerId="ADAL" clId="{AEEA7E2C-EA00-4367-9D76-8F081084676A}" dt="2022-10-05T20:27:15.389" v="1211" actId="313"/>
          <ac:graphicFrameMkLst>
            <pc:docMk/>
            <pc:sldMk cId="1737539052" sldId="748"/>
            <ac:graphicFrameMk id="8" creationId="{F8A64F6A-C25F-4319-BE42-0EE3AFCF56D3}"/>
          </ac:graphicFrameMkLst>
        </pc:graphicFrameChg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  <pc:spChg chg="mod">
          <ac:chgData name="Gerth Stølting Brodal" userId="04ef4784-6591-4f86-a140-f5c3b108582a" providerId="ADAL" clId="{AEEA7E2C-EA00-4367-9D76-8F081084676A}" dt="2022-10-05T17:11:31.065" v="841" actId="14100"/>
          <ac:spMkLst>
            <pc:docMk/>
            <pc:sldMk cId="2270359650" sldId="749"/>
            <ac:spMk id="2" creationId="{3E30ADA5-BDB5-469D-893C-A6E4F381D8D5}"/>
          </ac:spMkLst>
        </pc:spChg>
        <pc:spChg chg="del">
          <ac:chgData name="Gerth Stølting Brodal" userId="04ef4784-6591-4f86-a140-f5c3b108582a" providerId="ADAL" clId="{AEEA7E2C-EA00-4367-9D76-8F081084676A}" dt="2022-10-05T17:10:09.264" v="837" actId="478"/>
          <ac:spMkLst>
            <pc:docMk/>
            <pc:sldMk cId="2270359650" sldId="749"/>
            <ac:spMk id="3" creationId="{C086A7ED-ED47-4626-A7E7-53E0D659169C}"/>
          </ac:spMkLst>
        </pc:spChg>
        <pc:picChg chg="add mod">
          <ac:chgData name="Gerth Stølting Brodal" userId="04ef4784-6591-4f86-a140-f5c3b108582a" providerId="ADAL" clId="{AEEA7E2C-EA00-4367-9D76-8F081084676A}" dt="2022-10-05T17:11:16.371" v="840" actId="1076"/>
          <ac:picMkLst>
            <pc:docMk/>
            <pc:sldMk cId="2270359650" sldId="749"/>
            <ac:picMk id="5" creationId="{18491FD9-D3D7-4CE3-B1FC-5C447D69BF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Dropbox, 2019)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endParaRPr lang="en-US" baseline="0" dirty="0"/>
          </a:p>
          <a:p>
            <a:r>
              <a:rPr lang="en-US" baseline="0" dirty="0"/>
              <a:t>Global </a:t>
            </a:r>
            <a:r>
              <a:rPr lang="en-US" baseline="0"/>
              <a:t>variable annotations are in __annotations__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6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Do </a:t>
            </a:r>
            <a:r>
              <a:rPr lang="en-US" dirty="0"/>
              <a:t>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“fail fast” link to article explain-</a:t>
            </a:r>
            <a:r>
              <a:rPr lang="en-US" dirty="0" err="1"/>
              <a:t>ing</a:t>
            </a:r>
            <a:r>
              <a:rPr lang="en-US" dirty="0"/>
              <a:t> the usage of assertions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octes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S.2004.13312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asse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262190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13" y="3255264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66598"/>
              </p:ext>
            </p:extLst>
          </p:nvPr>
        </p:nvGraphicFramePr>
        <p:xfrm>
          <a:off x="306509" y="1690688"/>
          <a:ext cx="773136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integer floor(</a:t>
                      </a:r>
                      <a:r>
                        <a:rPr lang="en-US" sz="18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(x))"""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integer floor(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08438" y="3065751"/>
            <a:ext cx="389316" cy="80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52236" y="2850983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32582" y="3388604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2583" y="3445164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48705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integer floor(</a:t>
                      </a:r>
                      <a:r>
                        <a:rPr lang="en-US" sz="18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(x))"""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81918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integer floor(</a:t>
                      </a:r>
                      <a:r>
                        <a:rPr lang="en-US" sz="18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(x))"""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0887" y="2331672"/>
            <a:ext cx="1619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invariant 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74595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(x))"""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98487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35144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[42,42,42])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2336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474471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05080" y="2217152"/>
            <a:ext cx="3487773" cy="900000"/>
            <a:chOff x="3605080" y="2217152"/>
            <a:chExt cx="3487773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126611" y="3155465"/>
            <a:ext cx="4019518" cy="3067608"/>
            <a:chOff x="4126611" y="3155465"/>
            <a:chExt cx="4019518" cy="3067608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6477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2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25964"/>
              </p:ext>
            </p:extLst>
          </p:nvPr>
        </p:nvGraphicFramePr>
        <p:xfrm>
          <a:off x="5546408" y="216408"/>
          <a:ext cx="6405880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L"""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3.7.2, pytest-4.3.1, ... 0.9.0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2 passed in 0.06 seconds 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38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91542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L"""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5015250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development, where 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72063"/>
              </p:ext>
            </p:extLst>
          </p:nvPr>
        </p:nvGraphicFramePr>
        <p:xfrm>
          <a:off x="6079556" y="2352088"/>
          <a:ext cx="567962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print("start")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"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print("end")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and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05701" y="6109337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They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47305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"abc"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"abc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"abc"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Note: 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is a dictionary with the annotation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57061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" "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" "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"cm"))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"one"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"meter"))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"cm"))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print(g("one", "meter"))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objects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81240"/>
              </p:ext>
            </p:extLst>
          </p:nvPr>
        </p:nvGraphicFramePr>
        <p:xfrm>
          <a:off x="515470" y="1852407"/>
          <a:ext cx="1116106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1565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9404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529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A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B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B()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valid, B subclass of A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C()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error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A()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C()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A()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B()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C()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9404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8502"/>
                  </a:ext>
                </a:extLst>
              </a:tr>
              <a:tr h="687958"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 mypy-classes.py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mypy-classes.py:15: error: Incompatible types in assignment (expression has type "C", variable has type "A")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mypy-classes.py:16: error: Incompatible types in assignment (expression has type "A", variable has type "B")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mypy-classes.py:18: error: Incompatible types in assignment (expression has type "C", variable has type "B")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mypy-classes.py:19: error: Incompatible types in assignment (expression has type "A", variable has type "C")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mypy-classes.py:20: error: Incompatible types in assignment (expression has type "B", variable has type "C")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0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45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 hints... 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91780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"abc"}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"abc"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91596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"abc"}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"abc"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075582" y="1482373"/>
            <a:ext cx="0" cy="41643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90672" y="1482373"/>
            <a:ext cx="0" cy="41643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01712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3823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print("runaway recursion???")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04740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print("runaway recursion???")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13998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52461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"runaway recursion???"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937813" y="2433110"/>
            <a:ext cx="1049396" cy="212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07891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107547"/>
            <a:ext cx="5062855" cy="3175939"/>
          </a:xfrm>
        </p:spPr>
        <p:txBody>
          <a:bodyPr>
            <a:normAutofit lnSpcReduction="10000"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da-DK" sz="2600" dirty="0"/>
          </a:p>
          <a:p>
            <a:r>
              <a:rPr lang="da-DK" sz="2600" dirty="0" err="1"/>
              <a:t>try</a:t>
            </a:r>
            <a:r>
              <a:rPr lang="da-DK" sz="2600" dirty="0"/>
              <a:t> to </a:t>
            </a:r>
            <a:r>
              <a:rPr lang="da-DK" sz="2600" dirty="0" err="1">
                <a:hlinkClick r:id="rId3"/>
              </a:rPr>
              <a:t>fail</a:t>
            </a:r>
            <a:r>
              <a:rPr lang="da-DK" sz="2600" dirty="0">
                <a:hlinkClick r:id="rId3"/>
              </a:rPr>
              <a:t> fast</a:t>
            </a:r>
            <a:r>
              <a:rPr lang="da-DK" sz="2600" dirty="0"/>
              <a:t> to </a:t>
            </a:r>
            <a:r>
              <a:rPr lang="da-DK" sz="2600" dirty="0" err="1"/>
              <a:t>discover</a:t>
            </a:r>
            <a:r>
              <a:rPr lang="da-DK" sz="2600" dirty="0"/>
              <a:t> </a:t>
            </a:r>
            <a:r>
              <a:rPr lang="da-DK" sz="2600" dirty="0" err="1"/>
              <a:t>errors</a:t>
            </a:r>
            <a:r>
              <a:rPr lang="da-DK" sz="2600" dirty="0"/>
              <a:t> </a:t>
            </a:r>
            <a:r>
              <a:rPr lang="da-DK" sz="2600" dirty="0" err="1"/>
              <a:t>early</a:t>
            </a:r>
            <a:r>
              <a:rPr lang="da-DK" sz="2600" dirty="0"/>
              <a:t> – </a:t>
            </a:r>
            <a:r>
              <a:rPr lang="da-DK" sz="2600" dirty="0" err="1"/>
              <a:t>making</a:t>
            </a:r>
            <a:r>
              <a:rPr lang="da-DK" sz="2600" dirty="0"/>
              <a:t> </a:t>
            </a:r>
            <a:r>
              <a:rPr lang="da-DK" sz="2600" dirty="0" err="1"/>
              <a:t>debugging</a:t>
            </a:r>
            <a:r>
              <a:rPr lang="da-DK" sz="2600" dirty="0"/>
              <a:t> </a:t>
            </a:r>
            <a:r>
              <a:rPr lang="da-DK" sz="2600" dirty="0" err="1"/>
              <a:t>easier</a:t>
            </a:r>
            <a:r>
              <a:rPr lang="da-DK" sz="2600" dirty="0"/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41545</TotalTime>
  <Words>5764</Words>
  <Application>Microsoft Office PowerPoint</Application>
  <PresentationFormat>Widescreen</PresentationFormat>
  <Paragraphs>793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Documentation, testing and debugging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Which checks would you add to the below code?</vt:lpstr>
      <vt:lpstr>PowerPoint Presentation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Type hints (PEP 484)</vt:lpstr>
      <vt:lpstr>Type hints – functions</vt:lpstr>
      <vt:lpstr>Type hints – objects</vt:lpstr>
      <vt:lpstr>More type hints... see PEP 484 for even more...</vt:lpstr>
      <vt:lpstr>… the same in Python 3.10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1453</cp:revision>
  <dcterms:created xsi:type="dcterms:W3CDTF">2017-10-19T06:54:16Z</dcterms:created>
  <dcterms:modified xsi:type="dcterms:W3CDTF">2023-03-12T14:40:37Z</dcterms:modified>
</cp:coreProperties>
</file>