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5" r:id="rId2"/>
    <p:sldId id="703" r:id="rId3"/>
    <p:sldId id="701" r:id="rId4"/>
    <p:sldId id="702" r:id="rId5"/>
    <p:sldId id="704" r:id="rId6"/>
    <p:sldId id="705" r:id="rId7"/>
    <p:sldId id="706" r:id="rId8"/>
    <p:sldId id="722" r:id="rId9"/>
    <p:sldId id="707" r:id="rId10"/>
    <p:sldId id="512" r:id="rId11"/>
    <p:sldId id="716" r:id="rId12"/>
    <p:sldId id="715" r:id="rId13"/>
    <p:sldId id="714" r:id="rId14"/>
    <p:sldId id="718" r:id="rId15"/>
    <p:sldId id="727" r:id="rId16"/>
    <p:sldId id="712" r:id="rId17"/>
    <p:sldId id="728" r:id="rId18"/>
    <p:sldId id="729" r:id="rId19"/>
    <p:sldId id="730" r:id="rId20"/>
    <p:sldId id="720" r:id="rId21"/>
    <p:sldId id="721" r:id="rId22"/>
    <p:sldId id="710" r:id="rId23"/>
    <p:sldId id="711" r:id="rId24"/>
    <p:sldId id="709" r:id="rId25"/>
    <p:sldId id="708" r:id="rId26"/>
    <p:sldId id="724" r:id="rId27"/>
    <p:sldId id="717" r:id="rId28"/>
    <p:sldId id="726" r:id="rId29"/>
    <p:sldId id="723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4FE24-4761-49EE-88D6-CDB48199D24C}" v="14" dt="2023-03-10T23:31:35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68" d="100"/>
          <a:sy n="68" d="100"/>
        </p:scale>
        <p:origin x="648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404FE24-4761-49EE-88D6-CDB48199D24C}"/>
    <pc:docChg chg="undo redo custSel modSld">
      <pc:chgData name="Gerth Stølting Brodal" userId="04ef4784-6591-4f86-a140-f5c3b108582a" providerId="ADAL" clId="{D404FE24-4761-49EE-88D6-CDB48199D24C}" dt="2023-03-10T23:31:38.787" v="170" actId="20577"/>
      <pc:docMkLst>
        <pc:docMk/>
      </pc:docMkLst>
      <pc:sldChg chg="modSp mod">
        <pc:chgData name="Gerth Stølting Brodal" userId="04ef4784-6591-4f86-a140-f5c3b108582a" providerId="ADAL" clId="{D404FE24-4761-49EE-88D6-CDB48199D24C}" dt="2023-03-10T22:43:55.970" v="53" actId="20577"/>
        <pc:sldMkLst>
          <pc:docMk/>
          <pc:sldMk cId="4179205861" sldId="512"/>
        </pc:sldMkLst>
        <pc:graphicFrameChg chg="modGraphic">
          <ac:chgData name="Gerth Stølting Brodal" userId="04ef4784-6591-4f86-a140-f5c3b108582a" providerId="ADAL" clId="{D404FE24-4761-49EE-88D6-CDB48199D24C}" dt="2023-03-10T22:43:55.970" v="53" actId="20577"/>
          <ac:graphicFrameMkLst>
            <pc:docMk/>
            <pc:sldMk cId="4179205861" sldId="512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0T22:42:57.725" v="42" actId="6549"/>
          <ac:graphicFrameMkLst>
            <pc:docMk/>
            <pc:sldMk cId="4179205861" sldId="512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2:40.947" v="5" actId="1076"/>
        <pc:sldMkLst>
          <pc:docMk/>
          <pc:sldMk cId="1160923753" sldId="702"/>
        </pc:sldMkLst>
        <pc:graphicFrameChg chg="mod modGraphic">
          <ac:chgData name="Gerth Stølting Brodal" userId="04ef4784-6591-4f86-a140-f5c3b108582a" providerId="ADAL" clId="{D404FE24-4761-49EE-88D6-CDB48199D24C}" dt="2023-03-10T22:32:40.947" v="5" actId="1076"/>
          <ac:graphicFrameMkLst>
            <pc:docMk/>
            <pc:sldMk cId="1160923753" sldId="70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05.139" v="11" actId="1076"/>
        <pc:sldMkLst>
          <pc:docMk/>
          <pc:sldMk cId="1654434957" sldId="704"/>
        </pc:sldMkLst>
        <pc:graphicFrameChg chg="mod modGraphic">
          <ac:chgData name="Gerth Stølting Brodal" userId="04ef4784-6591-4f86-a140-f5c3b108582a" providerId="ADAL" clId="{D404FE24-4761-49EE-88D6-CDB48199D24C}" dt="2023-03-10T22:35:05.139" v="11" actId="1076"/>
          <ac:graphicFrameMkLst>
            <pc:docMk/>
            <pc:sldMk cId="1654434957" sldId="70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46.730" v="15" actId="20577"/>
        <pc:sldMkLst>
          <pc:docMk/>
          <pc:sldMk cId="2005488815" sldId="705"/>
        </pc:sldMkLst>
        <pc:graphicFrameChg chg="mod modGraphic">
          <ac:chgData name="Gerth Stølting Brodal" userId="04ef4784-6591-4f86-a140-f5c3b108582a" providerId="ADAL" clId="{D404FE24-4761-49EE-88D6-CDB48199D24C}" dt="2023-03-10T22:35:46.730" v="15" actId="20577"/>
          <ac:graphicFrameMkLst>
            <pc:docMk/>
            <pc:sldMk cId="2005488815" sldId="70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57.196" v="19" actId="20577"/>
        <pc:sldMkLst>
          <pc:docMk/>
          <pc:sldMk cId="2852041830" sldId="706"/>
        </pc:sldMkLst>
        <pc:graphicFrameChg chg="mod modGraphic">
          <ac:chgData name="Gerth Stølting Brodal" userId="04ef4784-6591-4f86-a140-f5c3b108582a" providerId="ADAL" clId="{D404FE24-4761-49EE-88D6-CDB48199D24C}" dt="2023-03-10T22:35:57.196" v="19" actId="20577"/>
          <ac:graphicFrameMkLst>
            <pc:docMk/>
            <pc:sldMk cId="2852041830" sldId="70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31:38.787" v="170" actId="20577"/>
        <pc:sldMkLst>
          <pc:docMk/>
          <pc:sldMk cId="753419617" sldId="707"/>
        </pc:sldMkLst>
        <pc:graphicFrameChg chg="mod modGraphic">
          <ac:chgData name="Gerth Stølting Brodal" userId="04ef4784-6591-4f86-a140-f5c3b108582a" providerId="ADAL" clId="{D404FE24-4761-49EE-88D6-CDB48199D24C}" dt="2023-03-10T23:31:38.787" v="170" actId="20577"/>
          <ac:graphicFrameMkLst>
            <pc:docMk/>
            <pc:sldMk cId="753419617" sldId="70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09:37.353" v="147" actId="1076"/>
        <pc:sldMkLst>
          <pc:docMk/>
          <pc:sldMk cId="1330004482" sldId="708"/>
        </pc:sldMkLst>
        <pc:graphicFrameChg chg="mod modGraphic">
          <ac:chgData name="Gerth Stølting Brodal" userId="04ef4784-6591-4f86-a140-f5c3b108582a" providerId="ADAL" clId="{D404FE24-4761-49EE-88D6-CDB48199D24C}" dt="2023-03-10T23:09:37.353" v="147" actId="1076"/>
          <ac:graphicFrameMkLst>
            <pc:docMk/>
            <pc:sldMk cId="1330004482" sldId="708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04FE24-4761-49EE-88D6-CDB48199D24C}" dt="2023-03-10T22:47:19.188" v="99" actId="20577"/>
        <pc:sldMkLst>
          <pc:docMk/>
          <pc:sldMk cId="2015921638" sldId="715"/>
        </pc:sldMkLst>
      </pc:sldChg>
      <pc:sldChg chg="modSp mod">
        <pc:chgData name="Gerth Stølting Brodal" userId="04ef4784-6591-4f86-a140-f5c3b108582a" providerId="ADAL" clId="{D404FE24-4761-49EE-88D6-CDB48199D24C}" dt="2023-03-10T23:03:22.134" v="144" actId="313"/>
        <pc:sldMkLst>
          <pc:docMk/>
          <pc:sldMk cId="3379938229" sldId="720"/>
        </pc:sldMkLst>
        <pc:spChg chg="mod">
          <ac:chgData name="Gerth Stølting Brodal" userId="04ef4784-6591-4f86-a140-f5c3b108582a" providerId="ADAL" clId="{D404FE24-4761-49EE-88D6-CDB48199D24C}" dt="2023-03-10T23:02:22.329" v="136" actId="20577"/>
          <ac:spMkLst>
            <pc:docMk/>
            <pc:sldMk cId="3379938229" sldId="72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0T23:03:22.134" v="144" actId="313"/>
          <ac:spMkLst>
            <pc:docMk/>
            <pc:sldMk cId="3379938229" sldId="720"/>
            <ac:spMk id="36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0T22:36:19.416" v="33" actId="20577"/>
        <pc:sldMkLst>
          <pc:docMk/>
          <pc:sldMk cId="1515186800" sldId="722"/>
        </pc:sldMkLst>
        <pc:graphicFrameChg chg="mod modGraphic">
          <ac:chgData name="Gerth Stølting Brodal" userId="04ef4784-6591-4f86-a140-f5c3b108582a" providerId="ADAL" clId="{D404FE24-4761-49EE-88D6-CDB48199D24C}" dt="2023-03-10T22:36:19.416" v="33" actId="20577"/>
          <ac:graphicFrameMkLst>
            <pc:docMk/>
            <pc:sldMk cId="1515186800" sldId="72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29:47.864" v="161" actId="20577"/>
        <pc:sldMkLst>
          <pc:docMk/>
          <pc:sldMk cId="4063920540" sldId="723"/>
        </pc:sldMkLst>
        <pc:graphicFrameChg chg="modGraphic">
          <ac:chgData name="Gerth Stølting Brodal" userId="04ef4784-6591-4f86-a140-f5c3b108582a" providerId="ADAL" clId="{D404FE24-4761-49EE-88D6-CDB48199D24C}" dt="2023-03-10T23:29:47.864" v="161" actId="20577"/>
          <ac:graphicFrameMkLst>
            <pc:docMk/>
            <pc:sldMk cId="4063920540" sldId="723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0T23:17:38.413" v="160" actId="20577"/>
          <ac:graphicFrameMkLst>
            <pc:docMk/>
            <pc:sldMk cId="4063920540" sldId="723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12:17.890" v="148" actId="14100"/>
        <pc:sldMkLst>
          <pc:docMk/>
          <pc:sldMk cId="1799338885" sldId="726"/>
        </pc:sldMkLst>
        <pc:spChg chg="mod">
          <ac:chgData name="Gerth Stølting Brodal" userId="04ef4784-6591-4f86-a140-f5c3b108582a" providerId="ADAL" clId="{D404FE24-4761-49EE-88D6-CDB48199D24C}" dt="2023-03-10T23:12:17.890" v="148" actId="14100"/>
          <ac:spMkLst>
            <pc:docMk/>
            <pc:sldMk cId="1799338885" sldId="72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0T22:55:18.930" v="109" actId="6549"/>
        <pc:sldMkLst>
          <pc:docMk/>
          <pc:sldMk cId="1881171177" sldId="729"/>
        </pc:sldMkLst>
        <pc:graphicFrameChg chg="modGraphic">
          <ac:chgData name="Gerth Stølting Brodal" userId="04ef4784-6591-4f86-a140-f5c3b108582a" providerId="ADAL" clId="{D404FE24-4761-49EE-88D6-CDB48199D24C}" dt="2023-03-10T22:55:18.930" v="109" actId="6549"/>
          <ac:graphicFrameMkLst>
            <pc:docMk/>
            <pc:sldMk cId="1881171177" sldId="72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00:38.657" v="128" actId="114"/>
        <pc:sldMkLst>
          <pc:docMk/>
          <pc:sldMk cId="4113973945" sldId="730"/>
        </pc:sldMkLst>
        <pc:graphicFrameChg chg="mod modGraphic">
          <ac:chgData name="Gerth Stølting Brodal" userId="04ef4784-6591-4f86-a140-f5c3b108582a" providerId="ADAL" clId="{D404FE24-4761-49EE-88D6-CDB48199D24C}" dt="2023-03-10T23:00:38.657" v="128" actId="114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</pc:docChg>
  </pc:docChgLst>
  <pc:docChgLst>
    <pc:chgData name="Gerth Stølting Brodal" userId="04ef4784-6591-4f86-a140-f5c3b108582a" providerId="ADAL" clId="{64F0C171-2853-4A0E-8891-02A0F99F3D95}"/>
    <pc:docChg chg="undo custSel modSld">
      <pc:chgData name="Gerth Stølting Brodal" userId="04ef4784-6591-4f86-a140-f5c3b108582a" providerId="ADAL" clId="{64F0C171-2853-4A0E-8891-02A0F99F3D95}" dt="2021-03-09T11:50:49.674" v="190" actId="478"/>
      <pc:docMkLst>
        <pc:docMk/>
      </pc:docMkLst>
      <pc:sldChg chg="modSp mod">
        <pc:chgData name="Gerth Stølting Brodal" userId="04ef4784-6591-4f86-a140-f5c3b108582a" providerId="ADAL" clId="{64F0C171-2853-4A0E-8891-02A0F99F3D95}" dt="2021-03-09T11:27:14.088" v="3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64F0C171-2853-4A0E-8891-02A0F99F3D95}" dt="2021-03-09T11:27:14.088" v="3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4F0C171-2853-4A0E-8891-02A0F99F3D95}" dt="2021-03-09T11:36:46.481" v="57" actId="20577"/>
        <pc:sldMkLst>
          <pc:docMk/>
          <pc:sldMk cId="2205391547" sldId="717"/>
        </pc:sldMkLst>
        <pc:spChg chg="mod">
          <ac:chgData name="Gerth Stølting Brodal" userId="04ef4784-6591-4f86-a140-f5c3b108582a" providerId="ADAL" clId="{64F0C171-2853-4A0E-8891-02A0F99F3D95}" dt="2021-03-09T11:36:46.481" v="57" actId="20577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4F0C171-2853-4A0E-8891-02A0F99F3D95}" dt="2021-03-09T11:31:55.752" v="44" actId="313"/>
        <pc:sldMkLst>
          <pc:docMk/>
          <pc:sldMk cId="3379938229" sldId="720"/>
        </pc:sldMkLst>
      </pc:sldChg>
      <pc:sldChg chg="delSp mod modNotesTx">
        <pc:chgData name="Gerth Stølting Brodal" userId="04ef4784-6591-4f86-a140-f5c3b108582a" providerId="ADAL" clId="{64F0C171-2853-4A0E-8891-02A0F99F3D95}" dt="2021-03-09T11:50:49.674" v="190" actId="478"/>
        <pc:sldMkLst>
          <pc:docMk/>
          <pc:sldMk cId="4063920540" sldId="723"/>
        </pc:sldMkLst>
        <pc:spChg chg="del">
          <ac:chgData name="Gerth Stølting Brodal" userId="04ef4784-6591-4f86-a140-f5c3b108582a" providerId="ADAL" clId="{64F0C171-2853-4A0E-8891-02A0F99F3D95}" dt="2021-03-09T11:50:49.674" v="190" actId="478"/>
          <ac:spMkLst>
            <pc:docMk/>
            <pc:sldMk cId="4063920540" sldId="723"/>
            <ac:spMk id="2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4C2C2F4D-D6A3-49A4-83F7-63FF82F121FE}"/>
    <pc:docChg chg="undo redo custSel addSld delSld modSld">
      <pc:chgData name="Gerth Stølting Brodal" userId="04ef4784-6591-4f86-a140-f5c3b108582a" providerId="ADAL" clId="{4C2C2F4D-D6A3-49A4-83F7-63FF82F121FE}" dt="2022-03-14T07:56:44.945" v="1227" actId="20577"/>
      <pc:docMkLst>
        <pc:docMk/>
      </pc:docMkLst>
      <pc:sldChg chg="modSp mod">
        <pc:chgData name="Gerth Stølting Brodal" userId="04ef4784-6591-4f86-a140-f5c3b108582a" providerId="ADAL" clId="{4C2C2F4D-D6A3-49A4-83F7-63FF82F121FE}" dt="2022-03-13T16:02:54.566" v="1226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4C2C2F4D-D6A3-49A4-83F7-63FF82F121FE}" dt="2022-03-13T16:02:54.566" v="1226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4C2C2F4D-D6A3-49A4-83F7-63FF82F121FE}" dt="2022-03-10T16:14:57.165" v="0" actId="6549"/>
        <pc:sldMkLst>
          <pc:docMk/>
          <pc:sldMk cId="1202853326" sldId="709"/>
        </pc:sldMkLst>
        <pc:graphicFrameChg chg="modGraphic">
          <ac:chgData name="Gerth Stølting Brodal" userId="04ef4784-6591-4f86-a140-f5c3b108582a" providerId="ADAL" clId="{4C2C2F4D-D6A3-49A4-83F7-63FF82F121FE}" dt="2022-03-10T16:14:57.165" v="0" actId="6549"/>
          <ac:graphicFrameMkLst>
            <pc:docMk/>
            <pc:sldMk cId="1202853326" sldId="70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4C2C2F4D-D6A3-49A4-83F7-63FF82F121FE}" dt="2022-03-10T18:54:51.728" v="1" actId="47"/>
        <pc:sldMkLst>
          <pc:docMk/>
          <pc:sldMk cId="3434329423" sldId="725"/>
        </pc:sldMkLst>
      </pc:sldChg>
      <pc:sldChg chg="addSp delSp modSp add mod">
        <pc:chgData name="Gerth Stølting Brodal" userId="04ef4784-6591-4f86-a140-f5c3b108582a" providerId="ADAL" clId="{4C2C2F4D-D6A3-49A4-83F7-63FF82F121FE}" dt="2022-03-14T07:56:44.945" v="1227" actId="20577"/>
        <pc:sldMkLst>
          <pc:docMk/>
          <pc:sldMk cId="2802748937" sldId="728"/>
        </pc:sldMkLst>
        <pc:spChg chg="mod">
          <ac:chgData name="Gerth Stølting Brodal" userId="04ef4784-6591-4f86-a140-f5c3b108582a" providerId="ADAL" clId="{4C2C2F4D-D6A3-49A4-83F7-63FF82F121FE}" dt="2022-03-10T18:56:07.781" v="48" actId="14100"/>
          <ac:spMkLst>
            <pc:docMk/>
            <pc:sldMk cId="2802748937" sldId="728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4C2C2F4D-D6A3-49A4-83F7-63FF82F121FE}" dt="2022-03-10T19:04:46.615" v="250" actId="478"/>
          <ac:spMkLst>
            <pc:docMk/>
            <pc:sldMk cId="2802748937" sldId="728"/>
            <ac:spMk id="3" creationId="{00000000-0000-0000-0000-000000000000}"/>
          </ac:spMkLst>
        </pc:spChg>
        <pc:spChg chg="add mod">
          <ac:chgData name="Gerth Stølting Brodal" userId="04ef4784-6591-4f86-a140-f5c3b108582a" providerId="ADAL" clId="{4C2C2F4D-D6A3-49A4-83F7-63FF82F121FE}" dt="2022-03-10T19:43:31.811" v="1007" actId="20577"/>
          <ac:spMkLst>
            <pc:docMk/>
            <pc:sldMk cId="2802748937" sldId="728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04:49.957" v="251" actId="478"/>
          <ac:spMkLst>
            <pc:docMk/>
            <pc:sldMk cId="2802748937" sldId="728"/>
            <ac:spMk id="8" creationId="{D596853B-EE47-4DA9-868F-971DE4261FAA}"/>
          </ac:spMkLst>
        </pc:spChg>
        <pc:graphicFrameChg chg="mod modGraphic">
          <ac:chgData name="Gerth Stølting Brodal" userId="04ef4784-6591-4f86-a140-f5c3b108582a" providerId="ADAL" clId="{4C2C2F4D-D6A3-49A4-83F7-63FF82F121FE}" dt="2022-03-10T19:06:44.840" v="267" actId="1076"/>
          <ac:graphicFrameMkLst>
            <pc:docMk/>
            <pc:sldMk cId="2802748937" sldId="728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4T07:56:44.945" v="1227" actId="20577"/>
          <ac:graphicFrameMkLst>
            <pc:docMk/>
            <pc:sldMk cId="2802748937" sldId="728"/>
            <ac:graphicFrameMk id="5" creationId="{A7A481A4-9355-47B1-B133-39B2CD357848}"/>
          </ac:graphicFrameMkLst>
        </pc:graphicFrameChg>
      </pc:sldChg>
      <pc:sldChg chg="addSp delSp modSp add mod">
        <pc:chgData name="Gerth Stølting Brodal" userId="04ef4784-6591-4f86-a140-f5c3b108582a" providerId="ADAL" clId="{4C2C2F4D-D6A3-49A4-83F7-63FF82F121FE}" dt="2022-03-10T19:59:49.061" v="1203" actId="14100"/>
        <pc:sldMkLst>
          <pc:docMk/>
          <pc:sldMk cId="1881171177" sldId="729"/>
        </pc:sldMkLst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13:27.765" v="358" actId="478"/>
          <ac:spMkLst>
            <pc:docMk/>
            <pc:sldMk cId="1881171177" sldId="729"/>
            <ac:spMk id="7" creationId="{EDD2737D-00F3-49E5-8706-4C29C908FDD0}"/>
          </ac:spMkLst>
        </pc:spChg>
        <pc:spChg chg="add del mod">
          <ac:chgData name="Gerth Stølting Brodal" userId="04ef4784-6591-4f86-a140-f5c3b108582a" providerId="ADAL" clId="{4C2C2F4D-D6A3-49A4-83F7-63FF82F121FE}" dt="2022-03-10T19:39:03.229" v="647" actId="478"/>
          <ac:spMkLst>
            <pc:docMk/>
            <pc:sldMk cId="1881171177" sldId="729"/>
            <ac:spMk id="10" creationId="{253D05F7-9AEE-46A1-9F1A-784B001D9D77}"/>
          </ac:spMkLst>
        </pc:spChg>
        <pc:spChg chg="add mod">
          <ac:chgData name="Gerth Stølting Brodal" userId="04ef4784-6591-4f86-a140-f5c3b108582a" providerId="ADAL" clId="{4C2C2F4D-D6A3-49A4-83F7-63FF82F121FE}" dt="2022-03-10T19:39:10.615" v="649" actId="14100"/>
          <ac:spMkLst>
            <pc:docMk/>
            <pc:sldMk cId="1881171177" sldId="729"/>
            <ac:spMk id="22" creationId="{0F5EA7B3-224C-47DD-BF5D-AD37DF2E1606}"/>
          </ac:spMkLst>
        </pc:spChg>
        <pc:spChg chg="add mod">
          <ac:chgData name="Gerth Stølting Brodal" userId="04ef4784-6591-4f86-a140-f5c3b108582a" providerId="ADAL" clId="{4C2C2F4D-D6A3-49A4-83F7-63FF82F121FE}" dt="2022-03-10T19:59:49.061" v="1203" actId="14100"/>
          <ac:spMkLst>
            <pc:docMk/>
            <pc:sldMk cId="1881171177" sldId="729"/>
            <ac:spMk id="23" creationId="{939C6EA6-78C2-4D8F-82B7-6DC15D0BBD6D}"/>
          </ac:spMkLst>
        </pc:spChg>
        <pc:graphicFrameChg chg="mod or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4C2C2F4D-D6A3-49A4-83F7-63FF82F121FE}" dt="2022-03-10T19:13:50.203" v="361" actId="478"/>
          <ac:graphicFrameMkLst>
            <pc:docMk/>
            <pc:sldMk cId="1881171177" sldId="729"/>
            <ac:graphicFrameMk id="5" creationId="{A7A481A4-9355-47B1-B133-39B2CD357848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8" creationId="{E6A75348-9395-4855-8417-5D974901E868}"/>
          </ac:graphicFrameMkLst>
        </pc:graphicFrameChg>
        <pc:picChg chg="add mod">
          <ac:chgData name="Gerth Stølting Brodal" userId="04ef4784-6591-4f86-a140-f5c3b108582a" providerId="ADAL" clId="{4C2C2F4D-D6A3-49A4-83F7-63FF82F121FE}" dt="2022-03-10T19:52:41.931" v="1111" actId="1038"/>
          <ac:picMkLst>
            <pc:docMk/>
            <pc:sldMk cId="1881171177" sldId="729"/>
            <ac:picMk id="12" creationId="{CC3EB954-9B43-4116-B9AA-74E3C879861A}"/>
          </ac:picMkLst>
        </pc:pic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9" creationId="{17737FDD-DF5B-4C54-9737-182C49F01611}"/>
          </ac:cxnSpMkLst>
        </pc:cxn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13" creationId="{4C09251D-D62B-4408-8D3E-9669B9B398E0}"/>
          </ac:cxnSpMkLst>
        </pc:cxnChg>
      </pc:sldChg>
      <pc:sldChg chg="addSp delSp modSp new mod">
        <pc:chgData name="Gerth Stølting Brodal" userId="04ef4784-6591-4f86-a140-f5c3b108582a" providerId="ADAL" clId="{4C2C2F4D-D6A3-49A4-83F7-63FF82F121FE}" dt="2022-03-10T19:58:44.375" v="1199" actId="20577"/>
        <pc:sldMkLst>
          <pc:docMk/>
          <pc:sldMk cId="4113973945" sldId="730"/>
        </pc:sldMkLst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2" creationId="{5C540A7E-AB3C-4AD0-9DC7-41CD0B87156C}"/>
          </ac:spMkLst>
        </pc:spChg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3" creationId="{62978D14-9004-4325-BB93-C1BD2FA4AC3E}"/>
          </ac:spMkLst>
        </pc:spChg>
        <pc:graphicFrameChg chg="add mod modGraphic">
          <ac:chgData name="Gerth Stølting Brodal" userId="04ef4784-6591-4f86-a140-f5c3b108582a" providerId="ADAL" clId="{4C2C2F4D-D6A3-49A4-83F7-63FF82F121FE}" dt="2022-03-10T19:58:44.375" v="1199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r>
              <a:rPr lang="da-DK" baseline="0" dirty="0" err="1"/>
              <a:t>Next</a:t>
            </a:r>
            <a:r>
              <a:rPr lang="da-DK" baseline="0" dirty="0"/>
              <a:t> slide shows </a:t>
            </a:r>
            <a:r>
              <a:rPr lang="da-DK" baseline="0" dirty="0" err="1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think of all the possible errors that might occur...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</a:t>
            </a:r>
            <a:r>
              <a:rPr lang="en-US" baseline="0" dirty="0"/>
              <a:t> is that it is unclear where exception is raised when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help</a:t>
            </a:r>
            <a:r>
              <a:rPr lang="da-DK" dirty="0"/>
              <a:t>(</a:t>
            </a:r>
            <a:r>
              <a:rPr lang="da-DK" dirty="0" err="1"/>
              <a:t>IndexError</a:t>
            </a:r>
            <a:r>
              <a:rPr lang="da-DK" dirty="0"/>
              <a:t>) -&gt; class </a:t>
            </a:r>
            <a:r>
              <a:rPr lang="da-DK" dirty="0" err="1"/>
              <a:t>IndexError</a:t>
            </a:r>
            <a:r>
              <a:rPr lang="da-DK" dirty="0"/>
              <a:t>(</a:t>
            </a:r>
            <a:r>
              <a:rPr lang="da-DK" b="1" dirty="0" err="1"/>
              <a:t>LookupError</a:t>
            </a:r>
            <a:r>
              <a:rPr lang="da-DK" dirty="0"/>
              <a:t>)  # gives </a:t>
            </a:r>
            <a:r>
              <a:rPr lang="da-DK" dirty="0" err="1"/>
              <a:t>parent</a:t>
            </a:r>
            <a:r>
              <a:rPr lang="da-DK" dirty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line[:-1] drop last character = ‘\n’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afraid to scan a file of 1 GB – just </a:t>
            </a:r>
            <a:r>
              <a:rPr lang="en-US" baseline="0" dirty="0"/>
              <a:t>process each line efficiently</a:t>
            </a:r>
          </a:p>
          <a:p>
            <a:endParaRPr lang="en-US" baseline="0" dirty="0"/>
          </a:p>
          <a:p>
            <a:r>
              <a:rPr lang="en-US" baseline="0" dirty="0"/>
              <a:t>Experiments on Lenovo T460s laptop 512 Gb SSD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b="1" dirty="0"/>
              <a:t>reading</a:t>
            </a:r>
            <a:r>
              <a:rPr lang="en-US" b="1" baseline="0" dirty="0"/>
              <a:t> a file</a:t>
            </a:r>
            <a:r>
              <a:rPr lang="en-US" baseline="0" dirty="0"/>
              <a:t>, </a:t>
            </a:r>
            <a:r>
              <a:rPr lang="en-US" b="1" baseline="0" dirty="0"/>
              <a:t>and user defined exception</a:t>
            </a:r>
            <a:r>
              <a:rPr lang="en-US" baseline="0" dirty="0"/>
              <a:t> for returning recursive found solution</a:t>
            </a:r>
          </a:p>
          <a:p>
            <a:endParaRPr lang="en-US" baseline="0" dirty="0"/>
          </a:p>
          <a:p>
            <a:r>
              <a:rPr lang="en-US" baseline="0" dirty="0" err="1"/>
              <a:t>find_free</a:t>
            </a:r>
            <a:r>
              <a:rPr lang="en-US" baseline="0" dirty="0"/>
              <a:t>(): return an empty cell</a:t>
            </a:r>
          </a:p>
          <a:p>
            <a:r>
              <a:rPr lang="en-US" baseline="0" dirty="0"/>
              <a:t>unused(</a:t>
            </a:r>
            <a:r>
              <a:rPr lang="en-US" baseline="0" dirty="0" err="1"/>
              <a:t>i,j</a:t>
            </a:r>
            <a:r>
              <a:rPr lang="en-US" baseline="0" dirty="0"/>
              <a:t>): return set of values possible for cell(</a:t>
            </a:r>
            <a:r>
              <a:rPr lang="en-US" baseline="0" dirty="0" err="1"/>
              <a:t>i,j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sudoku_histogram.py : report number of recursive calls, and distribution over the recursion depth</a:t>
            </a:r>
          </a:p>
          <a:p>
            <a:endParaRPr lang="en-US" baseline="0" dirty="0"/>
          </a:p>
          <a:p>
            <a:r>
              <a:rPr lang="en-US" dirty="0"/>
              <a:t>sudoku_histogram_smallest_unused.py : Recurse on cell with the minimum number of</a:t>
            </a:r>
            <a:r>
              <a:rPr lang="en-US" baseline="0" dirty="0"/>
              <a:t> candidate numbers left </a:t>
            </a:r>
            <a:br>
              <a:rPr lang="en-US" baseline="0" dirty="0"/>
            </a:br>
            <a:r>
              <a:rPr lang="en-US" baseline="0" dirty="0"/>
              <a:t>(heuristic to reduce search space; but fails miserably when “for value in unused(</a:t>
            </a:r>
            <a:r>
              <a:rPr lang="en-US" baseline="0" dirty="0" err="1"/>
              <a:t>i,j</a:t>
            </a:r>
            <a:r>
              <a:rPr lang="en-US" baseline="0" dirty="0"/>
              <a:t>)” is replaced by “sorted(unused(</a:t>
            </a:r>
            <a:r>
              <a:rPr lang="en-US" baseline="0" dirty="0" err="1"/>
              <a:t>i,j</a:t>
            </a:r>
            <a:r>
              <a:rPr lang="en-US" baseline="0" dirty="0"/>
              <a:t>))” where the search space visited increased by factor &gt;= 1000)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rb.wisc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erlock-holm.es/stories/plain-text/cano.txt" TargetMode="External"/><Relationship Id="rId5" Type="http://schemas.openxmlformats.org/officeDocument/2006/relationships/hyperlink" Target="http://www.bmrb.wisc.edu/ftp/pub/bmrb/relational_tables/nmr-star3.1/Atom_chem_shift.csv" TargetMode="External"/><Relationship Id="rId4" Type="http://schemas.openxmlformats.org/officeDocument/2006/relationships/hyperlink" Target="https://sherlock-holm.es/ascii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59591" cy="1325563"/>
          </a:xfrm>
        </p:spPr>
        <p:txBody>
          <a:bodyPr/>
          <a:lstStyle/>
          <a:p>
            <a:pPr algn="r"/>
            <a:r>
              <a:rPr lang="da-DK" dirty="0" err="1"/>
              <a:t>Exceptions</a:t>
            </a:r>
            <a:r>
              <a:rPr lang="da-DK" dirty="0"/>
              <a:t> and 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47" y="3920647"/>
            <a:ext cx="7053065" cy="2937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try-raise-except-finally</a:t>
            </a:r>
          </a:p>
          <a:p>
            <a:r>
              <a:rPr lang="en-US"/>
              <a:t>Exception </a:t>
            </a:r>
            <a:endParaRPr lang="en-US" dirty="0"/>
          </a:p>
          <a:p>
            <a:r>
              <a:rPr lang="en-US" dirty="0"/>
              <a:t>control flow</a:t>
            </a:r>
          </a:p>
          <a:p>
            <a:r>
              <a:rPr lang="en-US" dirty="0"/>
              <a:t>match - case</a:t>
            </a:r>
          </a:p>
          <a:p>
            <a:r>
              <a:rPr lang="en-US" dirty="0"/>
              <a:t>file open/read/write</a:t>
            </a:r>
          </a:p>
          <a:p>
            <a:r>
              <a:rPr lang="en-US" dirty="0" err="1"/>
              <a:t>sys.stdin</a:t>
            </a:r>
            <a:r>
              <a:rPr lang="en-US" dirty="0"/>
              <a:t>, </a:t>
            </a:r>
            <a:r>
              <a:rPr lang="en-US" dirty="0" err="1"/>
              <a:t>sys.stdout</a:t>
            </a:r>
            <a:r>
              <a:rPr lang="en-US" dirty="0"/>
              <a:t>, </a:t>
            </a:r>
            <a:r>
              <a:rPr lang="en-US" dirty="0" err="1"/>
              <a:t>sys.stderr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-c)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80675"/>
              </p:ext>
            </p:extLst>
          </p:nvPr>
        </p:nvGraphicFramePr>
        <p:xfrm>
          <a:off x="7421366" y="2317563"/>
          <a:ext cx="40944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8809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x + 1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 (x = 23890363)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enter to exit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91203"/>
              </p:ext>
            </p:extLst>
          </p:nvPr>
        </p:nvGraphicFramePr>
        <p:xfrm>
          <a:off x="591137" y="2317563"/>
          <a:ext cx="63169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13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'infinite-loop1.py', line 4,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1"/>
            <a:ext cx="10515600" cy="62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throws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-c)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603"/>
              </p:ext>
            </p:extLst>
          </p:nvPr>
        </p:nvGraphicFramePr>
        <p:xfrm>
          <a:off x="6448129" y="2506287"/>
          <a:ext cx="495014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7055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except:  # all exceptions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53819"/>
              </p:ext>
            </p:extLst>
          </p:nvPr>
        </p:nvGraphicFramePr>
        <p:xfrm>
          <a:off x="790937" y="2505855"/>
          <a:ext cx="5316855" cy="353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86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6079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# only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908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2339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0"/>
            <a:ext cx="10515600" cy="528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</a:t>
            </a:r>
            <a:r>
              <a:rPr lang="da-DK" dirty="0" err="1"/>
              <a:t>leave</a:t>
            </a:r>
            <a:r>
              <a:rPr lang="da-DK" dirty="0"/>
              <a:t> the </a:t>
            </a:r>
            <a:r>
              <a:rPr lang="da-DK" dirty="0" err="1"/>
              <a:t>Ctrl</a:t>
            </a:r>
            <a:r>
              <a:rPr lang="da-DK" dirty="0"/>
              <a:t>-c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unhandled</a:t>
            </a:r>
            <a:r>
              <a:rPr lang="da-DK" dirty="0"/>
              <a:t>,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</a:t>
            </a:r>
            <a:r>
              <a:rPr lang="da-DK" dirty="0" err="1"/>
              <a:t>explicitly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left</a:t>
            </a:r>
            <a:r>
              <a:rPr lang="da-DK" dirty="0"/>
              <a:t>)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is </a:t>
            </a:r>
            <a:r>
              <a:rPr lang="da-DK" dirty="0" err="1"/>
              <a:t>unhandled</a:t>
            </a:r>
            <a:r>
              <a:rPr lang="da-DK" dirty="0"/>
              <a:t> (right) it is </a:t>
            </a:r>
            <a:r>
              <a:rPr lang="da-DK" dirty="0" err="1"/>
              <a:t>handled</a:t>
            </a:r>
            <a:r>
              <a:rPr lang="da-DK" dirty="0"/>
              <a:t> (</a:t>
            </a:r>
            <a:r>
              <a:rPr lang="da-DK" dirty="0" err="1"/>
              <a:t>intentionally</a:t>
            </a:r>
            <a:r>
              <a:rPr lang="da-DK" dirty="0"/>
              <a:t>?)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10140384" y="3589227"/>
            <a:ext cx="1850021" cy="848211"/>
          </a:xfrm>
          <a:prstGeom prst="rightArrow">
            <a:avLst>
              <a:gd name="adj1" fmla="val 66375"/>
              <a:gd name="adj2" fmla="val 688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ctr"/>
          <a:lstStyle/>
          <a:p>
            <a:pPr algn="ctr"/>
            <a:r>
              <a:rPr lang="da-DK" sz="1400" dirty="0" err="1"/>
              <a:t>catches</a:t>
            </a:r>
            <a:r>
              <a:rPr lang="da-DK" sz="1400" dirty="0"/>
              <a:t> </a:t>
            </a:r>
            <a:r>
              <a:rPr lang="da-DK" sz="1400" dirty="0" err="1"/>
              <a:t>KeyboardInterrupt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08796" y="2940050"/>
            <a:ext cx="2886075" cy="2185986"/>
            <a:chOff x="1358900" y="2147095"/>
            <a:chExt cx="2886075" cy="2185986"/>
          </a:xfrm>
        </p:grpSpPr>
        <p:cxnSp>
          <p:nvCxnSpPr>
            <p:cNvPr id="12" name="Straight Connector 11"/>
            <p:cNvCxnSpPr>
              <a:stCxn id="6" idx="0"/>
              <a:endCxn id="5" idx="2"/>
            </p:cNvCxnSpPr>
            <p:nvPr/>
          </p:nvCxnSpPr>
          <p:spPr>
            <a:xfrm flipV="1">
              <a:off x="3365500" y="2343151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58900" y="2147095"/>
              <a:ext cx="2006600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33428" y="3604419"/>
              <a:ext cx="911547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86025" y="3604419"/>
              <a:ext cx="879475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8" idx="0"/>
            </p:cNvCxnSpPr>
            <p:nvPr/>
          </p:nvCxnSpPr>
          <p:spPr>
            <a:xfrm>
              <a:off x="3365500" y="3071813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2596" y="2743994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BaseException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2596" y="3472656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5496" y="3472656"/>
            <a:ext cx="2006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KeyboardInterrupt</a:t>
            </a:r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2502596" y="4201318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LookupError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23121" y="4929980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IndexError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82071" y="4929980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6692" y="30711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868" y="3750349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54610"/>
              </p:ext>
            </p:extLst>
          </p:nvPr>
        </p:nvGraphicFramePr>
        <p:xfrm>
          <a:off x="5706745" y="2045255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must be before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Exception: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54479"/>
              </p:ext>
            </p:extLst>
          </p:nvPr>
        </p:nvGraphicFramePr>
        <p:xfrm>
          <a:off x="5706744" y="4339172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Exception: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and subclasses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Exception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unreachable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7" y="57766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dirty="0"/>
              <a:t> statement </a:t>
            </a:r>
            <a:r>
              <a:rPr lang="da-DK" dirty="0" err="1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5433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a-DK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ExceptionType1 (or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ExceptionType1)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matches and none of 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the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endParaRPr lang="da-DK" sz="2400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independent of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(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</a:p>
        </p:txBody>
      </p:sp>
      <p:sp>
        <p:nvSpPr>
          <p:cNvPr id="4" name="Left Brace 3"/>
          <p:cNvSpPr/>
          <p:nvPr/>
        </p:nvSpPr>
        <p:spPr>
          <a:xfrm>
            <a:off x="525397" y="2467627"/>
            <a:ext cx="262003" cy="2342368"/>
          </a:xfrm>
          <a:prstGeom prst="leftBrace">
            <a:avLst>
              <a:gd name="adj1" fmla="val 401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75858" y="3454145"/>
            <a:ext cx="33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except</a:t>
            </a:r>
            <a:r>
              <a:rPr lang="da-DK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dirty="0"/>
              <a:t>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825625"/>
            <a:ext cx="114970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b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or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k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 to the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182562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499" cy="1325563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74040"/>
              </p:ext>
            </p:extLst>
          </p:nvPr>
        </p:nvGraphicFramePr>
        <p:xfrm>
          <a:off x="6838445" y="1294124"/>
          <a:ext cx="45834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print('f')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print('g')</a:t>
                      </a:r>
                      <a:endParaRPr lang="pt-BR" sz="16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1985" y="1805225"/>
            <a:ext cx="5363068" cy="3032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solidFill>
                  <a:srgbClr val="000000"/>
                </a:solidFill>
              </a:rPr>
              <a:t>An </a:t>
            </a:r>
            <a:r>
              <a:rPr lang="da-DK" sz="2400" dirty="0" err="1">
                <a:solidFill>
                  <a:srgbClr val="000000"/>
                </a:solidFill>
              </a:rPr>
              <a:t>exception</a:t>
            </a:r>
            <a:r>
              <a:rPr lang="da-DK" sz="2400" dirty="0">
                <a:solidFill>
                  <a:srgbClr val="000000"/>
                </a:solidFill>
              </a:rPr>
              <a:t> is </a:t>
            </a:r>
            <a:r>
              <a:rPr lang="da-DK" sz="2400" dirty="0" err="1">
                <a:solidFill>
                  <a:srgbClr val="000000"/>
                </a:solidFill>
              </a:rPr>
              <a:t>raised</a:t>
            </a:r>
            <a:r>
              <a:rPr lang="da-DK" sz="2400" dirty="0">
                <a:solidFill>
                  <a:srgbClr val="000000"/>
                </a:solidFill>
              </a:rPr>
              <a:t> (or </a:t>
            </a:r>
            <a:r>
              <a:rPr lang="da-DK" sz="2400" dirty="0" err="1">
                <a:solidFill>
                  <a:srgbClr val="000000"/>
                </a:solidFill>
              </a:rPr>
              <a:t>trown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using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one</a:t>
            </a:r>
            <a:r>
              <a:rPr lang="da-DK" sz="2400" dirty="0">
                <a:solidFill>
                  <a:srgbClr val="000000"/>
                </a:solidFill>
              </a:rPr>
              <a:t> of the </a:t>
            </a:r>
            <a:r>
              <a:rPr lang="da-DK" sz="2400" dirty="0" err="1">
                <a:solidFill>
                  <a:srgbClr val="000000"/>
                </a:solidFill>
              </a:rPr>
              <a:t>following</a:t>
            </a:r>
            <a:r>
              <a:rPr lang="da-DK" sz="2400" dirty="0">
                <a:solidFill>
                  <a:srgbClr val="000000"/>
                </a:solidFill>
              </a:rPr>
              <a:t> (the </a:t>
            </a:r>
            <a:r>
              <a:rPr lang="da-DK" sz="2400" dirty="0" err="1">
                <a:solidFill>
                  <a:srgbClr val="000000"/>
                </a:solidFill>
              </a:rPr>
              <a:t>first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being</a:t>
            </a:r>
            <a:r>
              <a:rPr lang="da-DK" sz="2400" dirty="0">
                <a:solidFill>
                  <a:srgbClr val="000000"/>
                </a:solidFill>
              </a:rPr>
              <a:t> an alias for the </a:t>
            </a:r>
            <a:r>
              <a:rPr lang="da-DK" sz="2400" dirty="0" err="1">
                <a:solidFill>
                  <a:srgbClr val="000000"/>
                </a:solidFill>
              </a:rPr>
              <a:t>second</a:t>
            </a:r>
            <a:r>
              <a:rPr lang="da-DK" sz="2400" dirty="0">
                <a:solidFill>
                  <a:srgbClr val="000000"/>
                </a:solidFill>
              </a:rPr>
              <a:t>):</a:t>
            </a:r>
            <a:endParaRPr lang="da-DK" sz="7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44500" algn="l"/>
              </a:tabLst>
            </a:pPr>
            <a:endParaRPr lang="da-D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19665"/>
            <a:ext cx="5613400" cy="1325563"/>
          </a:xfrm>
        </p:spPr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3" y="1816800"/>
            <a:ext cx="5257800" cy="4778376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from an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type</a:t>
            </a:r>
            <a:br>
              <a:rPr lang="en-US" dirty="0"/>
            </a:br>
            <a:r>
              <a:rPr lang="en-US" dirty="0"/>
              <a:t>(possibly defining 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322297"/>
              </p:ext>
            </p:extLst>
          </p:nvPr>
        </p:nvGraphicFramePr>
        <p:xfrm>
          <a:off x="5761999" y="466173"/>
          <a:ext cx="617251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5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child)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t: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found x in 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print('found',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print('search for', x, 'unsuccessful')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((3,2),5,(7,(4,6))))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 for 8 unsuccessful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((3,2),5,(7,(4,6))))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7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665"/>
            <a:ext cx="8541349" cy="1325563"/>
          </a:xfrm>
        </p:spPr>
        <p:txBody>
          <a:bodyPr/>
          <a:lstStyle/>
          <a:p>
            <a:r>
              <a:rPr lang="da-DK" dirty="0"/>
              <a:t>match – case (</a:t>
            </a:r>
            <a:r>
              <a:rPr lang="da-DK" dirty="0" err="1"/>
              <a:t>since</a:t>
            </a:r>
            <a:r>
              <a:rPr lang="da-DK" dirty="0"/>
              <a:t> Python 3.10)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24392"/>
              </p:ext>
            </p:extLst>
          </p:nvPr>
        </p:nvGraphicFramePr>
        <p:xfrm>
          <a:off x="222139" y="2956026"/>
          <a:ext cx="507238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2311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586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one')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2: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two')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3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4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5: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23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1457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A481A4-9355-47B1-B133-39B2CD357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54657"/>
              </p:ext>
            </p:extLst>
          </p:nvPr>
        </p:nvGraphicFramePr>
        <p:xfrm>
          <a:off x="5466792" y="2956026"/>
          <a:ext cx="6503069" cy="36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0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9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en-US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expression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one')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two')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match any of the cases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else, value = variable name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print(value,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0EC32-55F0-49D5-8E09-EF677A939BA1}"/>
              </a:ext>
            </a:extLst>
          </p:cNvPr>
          <p:cNvSpPr txBox="1">
            <a:spLocks/>
          </p:cNvSpPr>
          <p:nvPr/>
        </p:nvSpPr>
        <p:spPr>
          <a:xfrm>
            <a:off x="364043" y="1411358"/>
            <a:ext cx="11487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depending</a:t>
            </a:r>
            <a:r>
              <a:rPr lang="da-DK" dirty="0"/>
              <a:t> on the </a:t>
            </a:r>
            <a:r>
              <a:rPr lang="da-DK" dirty="0" err="1"/>
              <a:t>value</a:t>
            </a:r>
            <a:r>
              <a:rPr lang="da-DK" dirty="0"/>
              <a:t> of an </a:t>
            </a:r>
            <a:r>
              <a:rPr lang="da-DK" dirty="0" err="1"/>
              <a:t>expression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i="1" dirty="0"/>
              <a:t>cases</a:t>
            </a:r>
            <a:r>
              <a:rPr lang="da-DK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,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evaluated</a:t>
            </a:r>
            <a:r>
              <a:rPr lang="da-DK" dirty="0"/>
              <a:t> top-</a:t>
            </a:r>
            <a:r>
              <a:rPr lang="da-DK" dirty="0" err="1"/>
              <a:t>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4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75348-9395-4855-8417-5D974901E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95571"/>
              </p:ext>
            </p:extLst>
          </p:nvPr>
        </p:nvGraphicFramePr>
        <p:xfrm>
          <a:off x="251810" y="4223814"/>
          <a:ext cx="36753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8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7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RED   = 'ff0000'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GREEN = '00ff00'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BLUE  = '0000ff'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Point: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('x', 'y')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f'Point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78951"/>
              </p:ext>
            </p:extLst>
          </p:nvPr>
        </p:nvGraphicFramePr>
        <p:xfrm>
          <a:off x="3844132" y="137160"/>
          <a:ext cx="7947343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7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integer 42'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'integer in range(1, 6)'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containing the elements 1 and 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of length 2, last=2, first='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 == 7: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guard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with two values with sum 7'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0, 1,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is list of remaining elements in sequence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starting with 1 and 2, and tail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7,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'dictionary "a" -&gt; 7, "b" -&gt;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 | 'd'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'tuple length 2, first "a" or "b", last "c" or "d"'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',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on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float 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or object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color red'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7,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Point object with attributes x and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object with x=7, and y='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requires __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in class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Point(' + str(x) + ', ' + str(y) + ')'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using the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 would not bind to a variable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'cannot match '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37FDD-DF5B-4C54-9737-182C49F01611}"/>
              </a:ext>
            </a:extLst>
          </p:cNvPr>
          <p:cNvCxnSpPr>
            <a:cxnSpLocks/>
          </p:cNvCxnSpPr>
          <p:nvPr/>
        </p:nvCxnSpPr>
        <p:spPr>
          <a:xfrm flipH="1" flipV="1">
            <a:off x="2836239" y="5542119"/>
            <a:ext cx="1459039" cy="377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EB954-9B43-4116-B9AA-74E3C8798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50" y="6232358"/>
            <a:ext cx="258178" cy="214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251D-D62B-4408-8D3E-9669B9B398E0}"/>
              </a:ext>
            </a:extLst>
          </p:cNvPr>
          <p:cNvCxnSpPr>
            <a:cxnSpLocks/>
          </p:cNvCxnSpPr>
          <p:nvPr/>
        </p:nvCxnSpPr>
        <p:spPr>
          <a:xfrm flipH="1" flipV="1">
            <a:off x="1961151" y="4794584"/>
            <a:ext cx="2334128" cy="27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0F5EA7B3-224C-47DD-BF5D-AD37DF2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4" y="66284"/>
            <a:ext cx="3166980" cy="818038"/>
          </a:xfrm>
        </p:spPr>
        <p:txBody>
          <a:bodyPr/>
          <a:lstStyle/>
          <a:p>
            <a:r>
              <a:rPr lang="da-DK" dirty="0"/>
              <a:t>match – case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9C6EA6-78C2-4D8F-82B7-6DC15D0BBD6D}"/>
              </a:ext>
            </a:extLst>
          </p:cNvPr>
          <p:cNvSpPr txBox="1">
            <a:spLocks/>
          </p:cNvSpPr>
          <p:nvPr/>
        </p:nvSpPr>
        <p:spPr>
          <a:xfrm>
            <a:off x="400525" y="829213"/>
            <a:ext cx="3257075" cy="3285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Can match…</a:t>
            </a:r>
          </a:p>
          <a:p>
            <a:r>
              <a:rPr lang="da-DK" dirty="0"/>
              <a:t>simple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named</a:t>
            </a:r>
            <a:r>
              <a:rPr lang="da-DK" dirty="0"/>
              <a:t> variable </a:t>
            </a:r>
            <a:r>
              <a:rPr lang="da-DK" dirty="0" err="1"/>
              <a:t>values</a:t>
            </a:r>
            <a:r>
              <a:rPr lang="da-DK" dirty="0"/>
              <a:t> </a:t>
            </a:r>
          </a:p>
          <a:p>
            <a:r>
              <a:rPr lang="da-DK" dirty="0" err="1"/>
              <a:t>guards</a:t>
            </a:r>
            <a:r>
              <a:rPr lang="da-DK" dirty="0"/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)</a:t>
            </a:r>
          </a:p>
          <a:p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dictionaries</a:t>
            </a:r>
            <a:endParaRPr lang="da-DK" dirty="0"/>
          </a:p>
          <a:p>
            <a:r>
              <a:rPr lang="da-DK" dirty="0" err="1"/>
              <a:t>builtin</a:t>
            </a:r>
            <a:r>
              <a:rPr lang="da-DK" dirty="0"/>
              <a:t> types</a:t>
            </a:r>
          </a:p>
          <a:p>
            <a:r>
              <a:rPr lang="da-DK" dirty="0"/>
              <a:t>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17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9346D-4580-4415-A8DF-891036095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11909"/>
              </p:ext>
            </p:extLst>
          </p:nvPr>
        </p:nvGraphicFramePr>
        <p:xfrm>
          <a:off x="444165" y="1310640"/>
          <a:ext cx="1130366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i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0293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[42, 1, [1, 2], [7, 2], range(3, 5), (3, (5, 7)), (0, 1, 2, 3, 4, 5), {'a':7, 'b':42, 'c':1}, ('b', 'c'), ('y', 'x'), 3.14, 'ff0000', Point(7, 42), Point(3, 5),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print('f('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+ ') = 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f(42) = 'the integer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'integer in range(1, 6)'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f([1, 2]) = 'sequence containing the elements 1 and 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f([7, 2]) = 'sequence of length 2, last=2, first=7'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f(range(3, 5)) = 'sequence with two values with sum 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f((3, (5, 7))) = 'a triplet (3, (5, 7))'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f((0, 1, 2, 3, 4, 5)) = 'sequence starting with 1 and 2, and tail [2, 3, 4, 5]'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f({'a': 7, 'b': 42, 'c': 1}) = 'dictionary "a" -&gt; 7, "b" -&gt;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f(('b', 'c')) = 'tuple length 2, first "a" or "b", last "c" or "d"'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f(('y', 'x')) = '(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=y,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f(3.14) = 'a float 3.14'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f('ff0000') = 'the color red'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f(Point(7, 42)) = 'a Point object with x=7, and y=42'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f(Point(3, 5)) = 'a point Point(3, 5)'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= "cannot match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 and </a:t>
            </a:r>
            <a:r>
              <a:rPr lang="da-DK" dirty="0" err="1"/>
              <a:t>control</a:t>
            </a:r>
            <a:r>
              <a:rPr lang="da-DK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391"/>
            <a:ext cx="10515600" cy="3187809"/>
          </a:xfrm>
        </p:spPr>
        <p:txBody>
          <a:bodyPr/>
          <a:lstStyle/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technique</a:t>
            </a:r>
            <a:r>
              <a:rPr lang="da-DK" dirty="0"/>
              <a:t> to handle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b="1" dirty="0" err="1"/>
              <a:t>errors</a:t>
            </a:r>
            <a:r>
              <a:rPr lang="da-DK" dirty="0"/>
              <a:t> / </a:t>
            </a:r>
            <a:r>
              <a:rPr lang="da-DK" dirty="0" err="1"/>
              <a:t>abnormal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 C++, JavaScript, C#)</a:t>
            </a:r>
            <a:endParaRPr lang="en-US" dirty="0"/>
          </a:p>
          <a:p>
            <a:endParaRPr lang="da-DK" dirty="0"/>
          </a:p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b="1" dirty="0" err="1"/>
              <a:t>advanced</a:t>
            </a:r>
            <a:r>
              <a:rPr lang="da-DK" b="1" dirty="0"/>
              <a:t> </a:t>
            </a:r>
            <a:r>
              <a:rPr lang="da-DK" b="1" dirty="0" err="1"/>
              <a:t>control</a:t>
            </a:r>
            <a:r>
              <a:rPr lang="da-DK" b="1" dirty="0"/>
              <a:t> flow </a:t>
            </a:r>
            <a:r>
              <a:rPr lang="da-DK" b="1" dirty="0" err="1"/>
              <a:t>mechanism</a:t>
            </a:r>
            <a:r>
              <a:rPr lang="da-DK" b="1" dirty="0"/>
              <a:t> </a:t>
            </a:r>
            <a:r>
              <a:rPr lang="da-DK" dirty="0"/>
              <a:t>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JavaScript)</a:t>
            </a:r>
          </a:p>
          <a:p>
            <a:pPr lvl="1"/>
            <a:endParaRPr lang="da-DK" dirty="0"/>
          </a:p>
          <a:p>
            <a:pPr lvl="1"/>
            <a:r>
              <a:rPr lang="da-DK" i="1" dirty="0"/>
              <a:t>Problem: How to perform a ”break” in a </a:t>
            </a:r>
            <a:r>
              <a:rPr lang="da-DK" i="1" dirty="0" err="1"/>
              <a:t>recursive</a:t>
            </a:r>
            <a:r>
              <a:rPr lang="da-DK" i="1" dirty="0"/>
              <a:t> </a:t>
            </a:r>
            <a:r>
              <a:rPr lang="da-DK" i="1" dirty="0" err="1"/>
              <a:t>function</a:t>
            </a:r>
            <a:r>
              <a:rPr lang="da-DK" i="1" dirty="0"/>
              <a:t>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96477"/>
            <a:ext cx="4622800" cy="1325563"/>
          </a:xfrm>
        </p:spPr>
        <p:txBody>
          <a:bodyPr/>
          <a:lstStyle/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lines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29" y="2212824"/>
            <a:ext cx="5930462" cy="3808592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Open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Read lines from file </a:t>
            </a:r>
            <a:r>
              <a:rPr lang="da-DK" dirty="0" err="1"/>
              <a:t>using</a:t>
            </a:r>
            <a:endParaRPr lang="da-DK" dirty="0"/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.readlines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Close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7666"/>
              </p:ext>
            </p:extLst>
          </p:nvPr>
        </p:nvGraphicFramePr>
        <p:xfrm>
          <a:off x="7759698" y="719295"/>
          <a:ext cx="41783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('reading-file1.py')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print('&gt;', line[:-1]) 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46370"/>
              </p:ext>
            </p:extLst>
          </p:nvPr>
        </p:nvGraphicFramePr>
        <p:xfrm>
          <a:off x="7759699" y="2480944"/>
          <a:ext cx="41783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('reading-file2.py')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lines: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print('&gt;', line[:-1])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99164"/>
              </p:ext>
            </p:extLst>
          </p:nvPr>
        </p:nvGraphicFramePr>
        <p:xfrm>
          <a:off x="7759700" y="4516913"/>
          <a:ext cx="41783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('reading-file3.py')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line != '':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print('&gt;', line[:-1])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45526" y="1888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filename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3664" y="704850"/>
            <a:ext cx="173036" cy="500007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261600" y="558164"/>
            <a:ext cx="215900" cy="626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9198" y="5346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filehandle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9799" y="871531"/>
            <a:ext cx="526962" cy="34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1549" y="2059650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7905" y="1722040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close</a:t>
            </a:r>
            <a:r>
              <a:rPr lang="da-DK" dirty="0">
                <a:solidFill>
                  <a:srgbClr val="C00000"/>
                </a:solidFill>
              </a:rPr>
              <a:t> file </a:t>
            </a:r>
            <a:r>
              <a:rPr lang="da-DK" dirty="0" err="1">
                <a:solidFill>
                  <a:srgbClr val="C00000"/>
                </a:solidFill>
              </a:rPr>
              <a:t>when</a:t>
            </a:r>
            <a:r>
              <a:rPr lang="da-DK" dirty="0">
                <a:solidFill>
                  <a:srgbClr val="C00000"/>
                </a:solidFill>
              </a:rPr>
              <a:t> done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00548" y="704850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800196" y="558164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94286" y="-30621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reading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99106" y="1516904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5462" y="1126744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iterate</a:t>
            </a:r>
            <a:r>
              <a:rPr lang="da-DK" dirty="0">
                <a:solidFill>
                  <a:srgbClr val="C00000"/>
                </a:solidFill>
              </a:rPr>
              <a:t> over lines in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81549" y="33012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7905" y="2837543"/>
            <a:ext cx="138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all lines </a:t>
            </a:r>
            <a:r>
              <a:rPr lang="da-DK" dirty="0" err="1">
                <a:solidFill>
                  <a:srgbClr val="C00000"/>
                </a:solidFill>
              </a:rPr>
              <a:t>into</a:t>
            </a:r>
            <a:r>
              <a:rPr lang="da-DK" dirty="0">
                <a:solidFill>
                  <a:srgbClr val="C00000"/>
                </a:solidFill>
              </a:rPr>
              <a:t> a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8643" y="52824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28745" y="4922142"/>
            <a:ext cx="202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single line (</a:t>
            </a:r>
            <a:r>
              <a:rPr lang="da-DK" dirty="0" err="1">
                <a:solidFill>
                  <a:srgbClr val="C00000"/>
                </a:solidFill>
              </a:rPr>
              <a:t>terminated</a:t>
            </a:r>
            <a:r>
              <a:rPr lang="da-DK" dirty="0">
                <a:solidFill>
                  <a:srgbClr val="C00000"/>
                </a:solidFill>
              </a:rPr>
              <a:t> by '\n')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381" y="5933454"/>
            <a:ext cx="50365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('filename.txt') </a:t>
            </a:r>
            <a:r>
              <a:rPr lang="en-US" sz="1400" dirty="0"/>
              <a:t>assumes the file to be in the same folder as your Python program, but you can also provide a full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open('c:/Users/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/Documents/filename.txt')</a:t>
            </a:r>
          </a:p>
        </p:txBody>
      </p:sp>
    </p:spTree>
    <p:extLst>
      <p:ext uri="{BB962C8B-B14F-4D97-AF65-F5344CB8AC3E}">
        <p14:creationId xmlns:p14="http://schemas.microsoft.com/office/powerpoint/2010/main" val="3379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37186"/>
            <a:ext cx="5327013" cy="3964556"/>
          </a:xfrm>
        </p:spPr>
        <p:txBody>
          <a:bodyPr>
            <a:normAutofit/>
          </a:bodyPr>
          <a:lstStyle/>
          <a:p>
            <a:r>
              <a:rPr lang="en-US" sz="2000" dirty="0"/>
              <a:t>Opening file: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cs typeface="Courier New" panose="02070309020205020404" pitchFamily="49" charset="0"/>
              </a:rPr>
              <a:t>where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cs typeface="Courier New" panose="02070309020205020404" pitchFamily="49" charset="0"/>
              </a:rPr>
              <a:t> is a </a:t>
            </a:r>
            <a:r>
              <a:rPr lang="da-DK" sz="2000" dirty="0" err="1">
                <a:cs typeface="Courier New" panose="02070309020205020404" pitchFamily="49" charset="0"/>
              </a:rPr>
              <a:t>string</a:t>
            </a:r>
            <a:r>
              <a:rPr lang="da-DK" sz="2000" dirty="0">
                <a:cs typeface="Courier New" panose="02070309020205020404" pitchFamily="49" charset="0"/>
              </a:rPr>
              <a:t>, </a:t>
            </a:r>
            <a:r>
              <a:rPr lang="da-DK" sz="2000" dirty="0" err="1">
                <a:cs typeface="Courier New" panose="02070309020205020404" pitchFamily="49" charset="0"/>
              </a:rPr>
              <a:t>either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opening</a:t>
            </a:r>
            <a:r>
              <a:rPr lang="da-DK" sz="2000" dirty="0">
                <a:cs typeface="Courier New" panose="02070309020205020404" pitchFamily="49" charset="0"/>
              </a:rPr>
              <a:t>  a new (or </a:t>
            </a:r>
            <a:r>
              <a:rPr lang="da-DK" sz="2000" dirty="0" err="1">
                <a:cs typeface="Courier New" panose="02070309020205020404" pitchFamily="49" charset="0"/>
              </a:rPr>
              <a:t>truncating</a:t>
            </a:r>
            <a:r>
              <a:rPr lang="da-DK" sz="2000" dirty="0">
                <a:cs typeface="Courier New" panose="02070309020205020404" pitchFamily="49" charset="0"/>
              </a:rPr>
              <a:t>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appending</a:t>
            </a:r>
            <a:r>
              <a:rPr lang="da-DK" sz="2000" dirty="0">
                <a:cs typeface="Courier New" panose="02070309020205020404" pitchFamily="49" charset="0"/>
              </a:rPr>
              <a:t> to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/>
              <a:t>Write single string: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Returns the number of characters written</a:t>
            </a:r>
          </a:p>
          <a:p>
            <a:r>
              <a:rPr lang="en-US" sz="2000" dirty="0"/>
              <a:t>Write list of strings </a:t>
            </a:r>
            <a:r>
              <a:rPr lang="en-US" sz="2000" dirty="0" err="1"/>
              <a:t>strings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2000" dirty="0" err="1"/>
              <a:t>Newlines</a:t>
            </a:r>
            <a:r>
              <a:rPr lang="da-DK" sz="2000" dirty="0"/>
              <a:t> (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a-DK" sz="2000" dirty="0"/>
              <a:t>) must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</a:t>
            </a:r>
            <a:r>
              <a:rPr lang="da-DK" sz="2000" dirty="0" err="1"/>
              <a:t>explicitly</a:t>
            </a:r>
            <a:endParaRPr lang="da-DK" sz="2000" dirty="0"/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take</a:t>
            </a:r>
            <a:r>
              <a:rPr lang="da-DK" sz="2000" dirty="0"/>
              <a:t> an </a:t>
            </a:r>
            <a:r>
              <a:rPr lang="da-DK" sz="2000" dirty="0" err="1"/>
              <a:t>optional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a-DK" sz="2000" dirty="0"/>
              <a:t> argument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200" y="396477"/>
            <a:ext cx="4924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lines to a 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9555"/>
              </p:ext>
            </p:extLst>
          </p:nvPr>
        </p:nvGraphicFramePr>
        <p:xfrm>
          <a:off x="6347822" y="1394045"/>
          <a:ext cx="537083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1\n')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2\n', 'Text 3 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4',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file=g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5 ', 'Text 6'])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output-file.txt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1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2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3 Text 4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5 Text 6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234506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34154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8244" y="649780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66918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6566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7596" y="870493"/>
            <a:ext cx="1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mode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8556" y="1931930"/>
            <a:ext cx="315702" cy="283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5522" y="1411622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single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6061259" y="2562527"/>
            <a:ext cx="3294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615" y="2239361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66566" y="3037491"/>
            <a:ext cx="127862" cy="199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2314" y="2698605"/>
            <a:ext cx="2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append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existing</a:t>
            </a:r>
            <a:r>
              <a:rPr lang="da-DK" dirty="0">
                <a:solidFill>
                  <a:srgbClr val="C00000"/>
                </a:solidFill>
              </a:rPr>
              <a:t>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9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3" y="3038010"/>
            <a:ext cx="4974021" cy="1926568"/>
          </a:xfrm>
        </p:spPr>
        <p:txBody>
          <a:bodyPr/>
          <a:lstStyle/>
          <a:p>
            <a:r>
              <a:rPr lang="en-US" dirty="0"/>
              <a:t>When dealing with files one should be prepared to handle errors / raised exceptions,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08038"/>
              </p:ext>
            </p:extLst>
          </p:nvPr>
        </p:nvGraphicFramePr>
        <p:xfrm>
          <a:off x="6587358" y="2401094"/>
          <a:ext cx="50977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open('reading-file4.py')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print('Could not open file')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line in f: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 ', line[:-1])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5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Opening</a:t>
            </a:r>
            <a:r>
              <a:rPr lang="da-DK" dirty="0"/>
              <a:t> files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836684"/>
              </p:ext>
            </p:extLst>
          </p:nvPr>
        </p:nvGraphicFramePr>
        <p:xfrm>
          <a:off x="6608379" y="3445298"/>
          <a:ext cx="50977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('reading-file5.py')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print('&gt; ', line[:-1])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5442" y="2432614"/>
            <a:ext cx="5920607" cy="34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dirty="0"/>
              <a:t>The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keyword</a:t>
            </a:r>
            <a:r>
              <a:rPr lang="da-DK" sz="2400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a-DK" sz="2400" dirty="0"/>
              <a:t> </a:t>
            </a:r>
            <a:r>
              <a:rPr lang="da-DK" sz="2400" dirty="0" err="1"/>
              <a:t>allows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i="1" dirty="0" err="1"/>
              <a:t>context</a:t>
            </a:r>
            <a:r>
              <a:rPr lang="da-DK" sz="2400" i="1" dirty="0"/>
              <a:t> manager</a:t>
            </a:r>
            <a:r>
              <a:rPr lang="da-DK" sz="2400" dirty="0"/>
              <a:t> for handling files</a:t>
            </a:r>
          </a:p>
          <a:p>
            <a:pPr>
              <a:spcAft>
                <a:spcPts val="1200"/>
              </a:spcAft>
            </a:pPr>
            <a:r>
              <a:rPr lang="da-DK" sz="2400" i="1" dirty="0" err="1"/>
              <a:t>Filehandle</a:t>
            </a:r>
            <a:r>
              <a:rPr lang="da-DK" sz="2400" i="1" dirty="0"/>
              <a:t> </a:t>
            </a:r>
            <a:r>
              <a:rPr lang="da-DK" sz="2400" i="1" dirty="0" err="1"/>
              <a:t>will</a:t>
            </a:r>
            <a:r>
              <a:rPr lang="da-DK" sz="2400" i="1" dirty="0"/>
              <a:t> </a:t>
            </a:r>
            <a:r>
              <a:rPr lang="da-DK" sz="2400" i="1" dirty="0" err="1"/>
              <a:t>automatically</a:t>
            </a:r>
            <a:r>
              <a:rPr lang="da-DK" sz="2400" i="1" dirty="0"/>
              <a:t> </a:t>
            </a:r>
            <a:r>
              <a:rPr lang="da-DK" sz="2400" i="1" dirty="0" err="1"/>
              <a:t>be</a:t>
            </a:r>
            <a:r>
              <a:rPr lang="da-DK" sz="2400" i="1" dirty="0"/>
              <a:t> </a:t>
            </a:r>
            <a:r>
              <a:rPr lang="da-DK" sz="2400" i="1" dirty="0" err="1"/>
              <a:t>closed</a:t>
            </a:r>
            <a:r>
              <a:rPr lang="da-DK" sz="2400" i="1" dirty="0"/>
              <a:t>, </a:t>
            </a:r>
            <a:r>
              <a:rPr lang="da-DK" sz="2400" i="1" dirty="0" err="1"/>
              <a:t>also</a:t>
            </a:r>
            <a:r>
              <a:rPr lang="da-DK" sz="2400" i="1" dirty="0"/>
              <a:t> </a:t>
            </a:r>
            <a:r>
              <a:rPr lang="da-DK" sz="2400" i="1" dirty="0" err="1"/>
              <a:t>when</a:t>
            </a:r>
            <a:r>
              <a:rPr lang="da-DK" sz="2400" i="1" dirty="0"/>
              <a:t> </a:t>
            </a:r>
            <a:r>
              <a:rPr lang="da-DK" sz="2400" i="1" dirty="0" err="1"/>
              <a:t>exceptions</a:t>
            </a:r>
            <a:r>
              <a:rPr lang="da-DK" sz="2400" i="1" dirty="0"/>
              <a:t> </a:t>
            </a:r>
            <a:r>
              <a:rPr lang="da-DK" sz="2400" i="1" dirty="0" err="1"/>
              <a:t>occur</a:t>
            </a:r>
            <a:endParaRPr lang="da-DK" sz="2400" i="1" dirty="0"/>
          </a:p>
          <a:p>
            <a:pPr>
              <a:spcAft>
                <a:spcPts val="1200"/>
              </a:spcAft>
            </a:pPr>
            <a:r>
              <a:rPr lang="da-DK" sz="2400" dirty="0"/>
              <a:t>Under the </a:t>
            </a:r>
            <a:r>
              <a:rPr lang="da-DK" sz="2400" dirty="0" err="1"/>
              <a:t>hood</a:t>
            </a:r>
            <a:r>
              <a:rPr lang="da-DK" sz="2400" dirty="0"/>
              <a:t>: </a:t>
            </a:r>
            <a:r>
              <a:rPr lang="da-DK" sz="2400" dirty="0" err="1"/>
              <a:t>filehandles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br>
              <a:rPr lang="da-DK" sz="2400" dirty="0"/>
            </a:br>
            <a:r>
              <a:rPr lang="da-DK" sz="2400" dirty="0"/>
              <a:t>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da-DK" sz="2400" dirty="0"/>
              <a:t>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sz="2400" dirty="0"/>
              <a:t>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__exit__()</a:t>
            </a:r>
            <a:r>
              <a:rPr lang="da-DK" sz="2400" dirty="0"/>
              <a:t> </a:t>
            </a:r>
            <a:r>
              <a:rPr lang="da-DK" sz="2400" dirty="0" err="1"/>
              <a:t>methods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929373" y="3424259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929021" y="3277573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5825" y="2415655"/>
            <a:ext cx="353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f =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 err="1">
                <a:solidFill>
                  <a:srgbClr val="C00000"/>
                </a:solidFill>
              </a:rPr>
              <a:t>calling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solidFill>
                  <a:srgbClr val="C00000"/>
                </a:solidFill>
              </a:rPr>
              <a:t> on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</a:rPr>
              <a:t>which</a:t>
            </a:r>
            <a:r>
              <a:rPr lang="da-DK" dirty="0">
                <a:solidFill>
                  <a:srgbClr val="C00000"/>
                </a:solidFill>
              </a:rPr>
              <a:t> is the file handle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4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a file </a:t>
            </a:r>
            <a:r>
              <a:rPr lang="da-DK" dirty="0" err="1"/>
              <a:t>exist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3804"/>
            <a:ext cx="4753303" cy="1295947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da-DK" dirty="0"/>
              <a:t> to check if a file </a:t>
            </a:r>
            <a:r>
              <a:rPr lang="da-DK" dirty="0" err="1"/>
              <a:t>exists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362"/>
              </p:ext>
            </p:extLst>
          </p:nvPr>
        </p:nvGraphicFramePr>
        <p:xfrm>
          <a:off x="6529070" y="2444445"/>
          <a:ext cx="4824730" cy="24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checking-files.py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 = input('Filename: 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os.path.isfile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exists')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does not exist')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8121208" y="6345129"/>
            <a:ext cx="388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120285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9372" cy="4351338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standard file handles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(error output from the Python interpreter)</a:t>
            </a: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8563134" y="6380655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docs.python.org/3/library/sys.html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70528"/>
              </p:ext>
            </p:extLst>
          </p:nvPr>
        </p:nvGraphicFramePr>
        <p:xfrm>
          <a:off x="3001010" y="3651021"/>
          <a:ext cx="61899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.write('Input an integer: 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.readline())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(f'{x} square is {x ** 2}')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an integer: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square is 100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print(..., file=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05176"/>
              </p:ext>
            </p:extLst>
          </p:nvPr>
        </p:nvGraphicFramePr>
        <p:xfrm>
          <a:off x="2154078" y="1362102"/>
          <a:ext cx="788384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sys-print-file.py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world',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to file or STDOUT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input('Output file (empty for STDOUT): ')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'':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'w')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except Exception: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pass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file !=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file.close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PEP8 on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all try/except clauses, limit the try clause to the absolute </a:t>
            </a:r>
            <a:r>
              <a:rPr lang="en-US" dirty="0">
                <a:solidFill>
                  <a:srgbClr val="C00000"/>
                </a:solidFill>
              </a:rPr>
              <a:t>minimum amount of code </a:t>
            </a:r>
            <a:r>
              <a:rPr lang="en-US" dirty="0"/>
              <a:t>necessary.</a:t>
            </a:r>
          </a:p>
          <a:p>
            <a:r>
              <a:rPr lang="en-US" dirty="0"/>
              <a:t>The class naming convention applies (</a:t>
            </a:r>
            <a:r>
              <a:rPr lang="en-US" dirty="0" err="1">
                <a:solidFill>
                  <a:srgbClr val="C00000"/>
                </a:solidFill>
              </a:rPr>
              <a:t>CapWords</a:t>
            </a:r>
            <a:r>
              <a:rPr lang="en-US" dirty="0"/>
              <a:t>)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C00000"/>
                </a:solidFill>
              </a:rPr>
              <a:t> suffix "Error"</a:t>
            </a:r>
            <a:r>
              <a:rPr lang="en-US" dirty="0"/>
              <a:t> on your exception names (if the exception actually is an error)</a:t>
            </a:r>
          </a:p>
          <a:p>
            <a:r>
              <a:rPr lang="en-US" dirty="0"/>
              <a:t>A bare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  <a:r>
              <a:rPr lang="en-US" dirty="0"/>
              <a:t> clause will catch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dirty="0"/>
              <a:t> exceptions, making it harder to interrupt a program with Control-C, and can disguise other problems. </a:t>
            </a:r>
            <a:br>
              <a:rPr lang="en-US" dirty="0"/>
            </a:br>
            <a:r>
              <a:rPr lang="en-US" dirty="0"/>
              <a:t>If you want to catch all exceptions that signal program errors, 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8238700" y="6346350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20539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1325563"/>
          </a:xfrm>
        </p:spPr>
        <p:txBody>
          <a:bodyPr/>
          <a:lstStyle/>
          <a:p>
            <a:r>
              <a:rPr lang="en-US" dirty="0"/>
              <a:t>Performance of scanning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2" y="2154749"/>
            <a:ext cx="5093330" cy="4576251"/>
          </a:xfrm>
        </p:spPr>
        <p:txBody>
          <a:bodyPr>
            <a:normAutofit/>
          </a:bodyPr>
          <a:lstStyle/>
          <a:p>
            <a:r>
              <a:rPr lang="en-US" dirty="0"/>
              <a:t>Python can efficiently scan through quite big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first search finds all lines related to ThrB12-DKP-insulin (Entry ID 6203) in a chemical database available from </a:t>
            </a:r>
            <a:r>
              <a:rPr lang="en-US" sz="1600" dirty="0">
                <a:hlinkClick r:id="rId3"/>
              </a:rPr>
              <a:t>www.bmrb.wisc.edu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second search finds all occurrences of “Germany” in Conan Doyle's complete Sherlock Holmes available at </a:t>
            </a:r>
            <a:r>
              <a:rPr lang="en-US" sz="1600" dirty="0">
                <a:hlinkClick r:id="rId4"/>
              </a:rPr>
              <a:t>sherlock-holm.es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5482"/>
              </p:ext>
            </p:extLst>
          </p:nvPr>
        </p:nvGraphicFramePr>
        <p:xfrm>
          <a:off x="395356" y="3254154"/>
          <a:ext cx="482365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3991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2700074924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0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Atom_chem_shift.csv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750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8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cano.txt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3.7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0.1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9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90218"/>
              </p:ext>
            </p:extLst>
          </p:nvPr>
        </p:nvGraphicFramePr>
        <p:xfrm>
          <a:off x="6156685" y="307871"/>
          <a:ext cx="57137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file-scanning.py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filename, query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('Atom_chem_shift.csv', ',6203,'),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('cano.txt', 'Germany')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matches =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open(filename) as 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line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start=1):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query in line: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matches.append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line))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line in matches: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':', line, end='')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print('Duration:', end - start)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(matches), 'of', count, 'lines match')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3057752 : 195,,2,2,30,30,THR,HB,H,1,4.22,0.02,,1,,,,,,,,,,,,,,,,,,,,,228896,6203,2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3057753 : 196,,2,2,30,30,THR,HG21,H,1,1.18,0.02,,1,,,,,,,,,,,,,,,,,,,,,228896,6203,2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3057754 : 197,,2,2,30,30,THR,HG22,H,1,1.18,0.02,,1,,,,,,,,,,,,,,,,,,,,,228896,6203,2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3057755 : 198,,2,2,30,30,THR,HG23,H,1,1.18,0.02,,1,,,,,,,,,,,,,,,,,,,,,228896,6203,2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7.760039329528809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 of 9758361 lines match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57557 :      "Well, then, to the West, or to England, or to Germany, where father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66515 :      kind master. He wanted me to go with his wife to Germany yesterday,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66642 :      of business in Germany in the past and my name is probably familiar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73273 :      associates with Germany. This he placed in his instrument cupboard.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0.07700657844543457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of 76764 lines match</a:t>
                      </a:r>
                      <a:endParaRPr lang="pt-BR" sz="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3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4095"/>
              </p:ext>
            </p:extLst>
          </p:nvPr>
        </p:nvGraphicFramePr>
        <p:xfrm>
          <a:off x="153680" y="279781"/>
          <a:ext cx="6140440" cy="632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6310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Sudoku: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puzzle):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solve(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i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j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== 0: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None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i_, j_ = i // 3 * 3, j // 3 * 3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 = {(i, k)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{(k, j)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{(i, j) for i in range(i_, i_ + 3)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for j in range(j_, j_ + 3)}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set(range(1, 10)) - {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for i, j in cells}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 =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not cell: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i, j = cell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value in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value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0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38258"/>
              </p:ext>
            </p:extLst>
          </p:nvPr>
        </p:nvGraphicFramePr>
        <p:xfrm>
          <a:off x="6489055" y="279781"/>
          <a:ext cx="552006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0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 (</a:t>
                      </a:r>
                      <a:r>
                        <a:rPr lang="da-DK" sz="11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67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row in enumerate(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= [f' {c} ' if c else ' . ' for c in row]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print('|'.join([''.join(cells[j:j+3]) for j in (0,3,6)]))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i in (2, 5):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print('---------+---------+---------')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open('sudoku.txt')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Sudoku([[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line.strip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f])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A.print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0745"/>
                  </a:ext>
                </a:extLst>
              </a:tr>
              <a:tr h="1146425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517600034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289004000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346205090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602000010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038006047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090000078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703400560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9975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41141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 1  7 | 6  9  8 | 2  3  4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 8  9 | 1  3  4 | 7  5  6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 4  6 | 2  7  5 | 8  9  1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 7  2 | 8  4  9 | 3  1  5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 3  8 | 5  2  6 | 9  4 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  5  4 | 7  1  3 | 6  8  2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 9  5 | 3  6  2 | 1  7  8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 2  3 | 4  8  1 | 5  6  9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  6  1 | 9  5  7 | 4  2  3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05274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08119"/>
              </p:ext>
            </p:extLst>
          </p:nvPr>
        </p:nvGraphicFramePr>
        <p:xfrm>
          <a:off x="4111829" y="439694"/>
          <a:ext cx="7575868" cy="597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8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981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681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/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int('42x')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'y' is not defined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list(range(1000000000))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 **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(34, 'Result too large')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t[0]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does not support item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 index out of range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has no attribute 'x'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x['foo']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'foo'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 x = x + 1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942" y="381964"/>
            <a:ext cx="2939969" cy="6107735"/>
          </a:xfrm>
        </p:spPr>
        <p:txBody>
          <a:bodyPr anchor="t">
            <a:normAutofit/>
          </a:bodyPr>
          <a:lstStyle/>
          <a:p>
            <a:pPr algn="ctr"/>
            <a:r>
              <a:rPr lang="da-DK" dirty="0" err="1"/>
              <a:t>Typical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br>
              <a:rPr lang="da-DK" dirty="0"/>
            </a:br>
            <a:r>
              <a:rPr lang="da-DK" sz="2800" dirty="0"/>
              <a:t>and </a:t>
            </a:r>
            <a:r>
              <a:rPr lang="da-DK" sz="2800" dirty="0" err="1"/>
              <a:t>unhandled</a:t>
            </a:r>
            <a:r>
              <a:rPr lang="da-DK" sz="2800" dirty="0"/>
              <a:t> </a:t>
            </a:r>
            <a:r>
              <a:rPr lang="da-DK" sz="2800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4432"/>
              </p:ext>
            </p:extLst>
          </p:nvPr>
        </p:nvGraphicFramePr>
        <p:xfrm>
          <a:off x="2386647" y="1945282"/>
          <a:ext cx="741870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int(input('Numerator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/ denominator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/ 3 = 3.3333333333333335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84"/>
            <a:ext cx="10515600" cy="915035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58818"/>
              </p:ext>
            </p:extLst>
          </p:nvPr>
        </p:nvGraphicFramePr>
        <p:xfrm>
          <a:off x="1828802" y="1077619"/>
          <a:ext cx="9057005" cy="56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4446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 / 3 = 6.666666666666667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97709" y="279237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9342"/>
              </p:ext>
            </p:extLst>
          </p:nvPr>
        </p:nvGraphicFramePr>
        <p:xfrm>
          <a:off x="1805652" y="1142718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/ 2 = 2.5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05114" y="3533153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14" y="2235357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02786"/>
              </p:ext>
            </p:extLst>
          </p:nvPr>
        </p:nvGraphicFramePr>
        <p:xfrm>
          <a:off x="1805652" y="744152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1000000000000000000000000000000000000000000000000000000000</a:t>
                      </a:r>
                    </a:p>
                    <a:p>
                      <a:pPr marL="274638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 division result too large for a float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71768" y="542022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r>
              <a:rPr lang="da-DK" dirty="0"/>
              <a:t> not </a:t>
            </a:r>
            <a:r>
              <a:rPr lang="da-DK" dirty="0" err="1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4842"/>
              </p:ext>
            </p:extLst>
          </p:nvPr>
        </p:nvGraphicFramePr>
        <p:xfrm>
          <a:off x="1805652" y="1432085"/>
          <a:ext cx="905700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/ 2 = 2.0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70390" y="2999286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38698</TotalTime>
  <Words>5033</Words>
  <Application>Microsoft Office PowerPoint</Application>
  <PresentationFormat>Widescreen</PresentationFormat>
  <Paragraphs>758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Exceptions and file input/output</vt:lpstr>
      <vt:lpstr>Exceptions – Error handling and control flow</vt:lpstr>
      <vt:lpstr>Built-in exceptions   (class hierarchy)</vt:lpstr>
      <vt:lpstr>Typical  built-in exceptions  and unhandled behaviour</vt:lpstr>
      <vt:lpstr>Catching exceptions – Fractions (I)</vt:lpstr>
      <vt:lpstr>Catching exceptions – Fractions (II)</vt:lpstr>
      <vt:lpstr>Catching exceptions – Fractions (III)</vt:lpstr>
      <vt:lpstr>PowerPoint Presentation</vt:lpstr>
      <vt:lpstr>Catching exceptions – Fractions (IV)</vt:lpstr>
      <vt:lpstr>Keyboard interrupt (Ctrl-c)</vt:lpstr>
      <vt:lpstr>Keyboard interrupt (Ctrl-c)</vt:lpstr>
      <vt:lpstr>Exception class hierarchy</vt:lpstr>
      <vt:lpstr>try statement syntax</vt:lpstr>
      <vt:lpstr>except variations</vt:lpstr>
      <vt:lpstr>Raising exceptions</vt:lpstr>
      <vt:lpstr>User exceptions</vt:lpstr>
      <vt:lpstr>match – case (since Python 3.10)</vt:lpstr>
      <vt:lpstr>match – case</vt:lpstr>
      <vt:lpstr>PowerPoint Presentation</vt:lpstr>
      <vt:lpstr>3 ways to read lines from a file</vt:lpstr>
      <vt:lpstr>PowerPoint Presentation</vt:lpstr>
      <vt:lpstr>Exceptions while dealing with files</vt:lpstr>
      <vt:lpstr>Opening files using with</vt:lpstr>
      <vt:lpstr>Does a file exist?</vt:lpstr>
      <vt:lpstr>module sys</vt:lpstr>
      <vt:lpstr>print(..., file=output file)</vt:lpstr>
      <vt:lpstr>PEP8 on exceptions</vt:lpstr>
      <vt:lpstr>Performance of scanning a file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1359</cp:revision>
  <dcterms:created xsi:type="dcterms:W3CDTF">2017-10-19T06:54:16Z</dcterms:created>
  <dcterms:modified xsi:type="dcterms:W3CDTF">2023-03-10T23:31:40Z</dcterms:modified>
</cp:coreProperties>
</file>