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80" r:id="rId2"/>
    <p:sldId id="752" r:id="rId3"/>
    <p:sldId id="739" r:id="rId4"/>
    <p:sldId id="747" r:id="rId5"/>
    <p:sldId id="749" r:id="rId6"/>
    <p:sldId id="750" r:id="rId7"/>
    <p:sldId id="751" r:id="rId8"/>
    <p:sldId id="753" r:id="rId9"/>
    <p:sldId id="767" r:id="rId10"/>
    <p:sldId id="754" r:id="rId11"/>
    <p:sldId id="768" r:id="rId12"/>
    <p:sldId id="755" r:id="rId13"/>
    <p:sldId id="756" r:id="rId14"/>
    <p:sldId id="762" r:id="rId15"/>
    <p:sldId id="757" r:id="rId16"/>
    <p:sldId id="763" r:id="rId17"/>
    <p:sldId id="764" r:id="rId18"/>
    <p:sldId id="765" r:id="rId19"/>
    <p:sldId id="769" r:id="rId20"/>
    <p:sldId id="758" r:id="rId21"/>
    <p:sldId id="771" r:id="rId22"/>
    <p:sldId id="770" r:id="rId23"/>
    <p:sldId id="774" r:id="rId24"/>
    <p:sldId id="773" r:id="rId25"/>
    <p:sldId id="740" r:id="rId26"/>
    <p:sldId id="761" r:id="rId27"/>
    <p:sldId id="741" r:id="rId28"/>
    <p:sldId id="742" r:id="rId29"/>
    <p:sldId id="766" r:id="rId30"/>
    <p:sldId id="760" r:id="rId31"/>
    <p:sldId id="759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0000FF"/>
    <a:srgbClr val="000000"/>
    <a:srgbClr val="FFF2CC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77728" autoAdjust="0"/>
  </p:normalViewPr>
  <p:slideViewPr>
    <p:cSldViewPr snapToGrid="0">
      <p:cViewPr varScale="1">
        <p:scale>
          <a:sx n="63" d="100"/>
          <a:sy n="63" d="100"/>
        </p:scale>
        <p:origin x="196" y="48"/>
      </p:cViewPr>
      <p:guideLst/>
    </p:cSldViewPr>
  </p:slideViewPr>
  <p:outlineViewPr>
    <p:cViewPr>
      <p:scale>
        <a:sx n="33" d="100"/>
        <a:sy n="33" d="100"/>
      </p:scale>
      <p:origin x="0" y="-53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582DE44-CBB2-4155-94EA-6873D72B1ACF}"/>
    <pc:docChg chg="undo redo custSel addSld delSld modSld sldOrd">
      <pc:chgData name="Gerth Stølting Brodal" userId="04ef4784-6591-4f86-a140-f5c3b108582a" providerId="ADAL" clId="{6582DE44-CBB2-4155-94EA-6873D72B1ACF}" dt="2022-04-04T06:34:38.759" v="3215" actId="313"/>
      <pc:docMkLst>
        <pc:docMk/>
      </pc:docMkLst>
      <pc:sldChg chg="modSp mod">
        <pc:chgData name="Gerth Stølting Brodal" userId="04ef4784-6591-4f86-a140-f5c3b108582a" providerId="ADAL" clId="{6582DE44-CBB2-4155-94EA-6873D72B1ACF}" dt="2022-03-18T14:01:45.390" v="24" actId="947"/>
        <pc:sldMkLst>
          <pc:docMk/>
          <pc:sldMk cId="1023447693" sldId="739"/>
        </pc:sldMkLst>
        <pc:spChg chg="mod">
          <ac:chgData name="Gerth Stølting Brodal" userId="04ef4784-6591-4f86-a140-f5c3b108582a" providerId="ADAL" clId="{6582DE44-CBB2-4155-94EA-6873D72B1ACF}" dt="2022-03-18T14:01:45.390" v="24" actId="947"/>
          <ac:spMkLst>
            <pc:docMk/>
            <pc:sldMk cId="1023447693" sldId="73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582DE44-CBB2-4155-94EA-6873D72B1ACF}" dt="2022-03-18T14:06:01.428" v="41" actId="1076"/>
        <pc:sldMkLst>
          <pc:docMk/>
          <pc:sldMk cId="4197135765" sldId="749"/>
        </pc:sldMkLst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6582DE44-CBB2-4155-94EA-6873D72B1ACF}" dt="2022-03-30T10:55:57.907" v="3060" actId="313"/>
        <pc:sldMkLst>
          <pc:docMk/>
          <pc:sldMk cId="1557432263" sldId="751"/>
        </pc:sldMkLst>
        <pc:graphicFrameChg chg="modGraphic">
          <ac:chgData name="Gerth Stølting Brodal" userId="04ef4784-6591-4f86-a140-f5c3b108582a" providerId="ADAL" clId="{6582DE44-CBB2-4155-94EA-6873D72B1ACF}" dt="2022-03-18T14:03:18.460" v="32" actId="14100"/>
          <ac:graphicFrameMkLst>
            <pc:docMk/>
            <pc:sldMk cId="1557432263" sldId="751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0:03.488" v="3061" actId="207"/>
        <pc:sldMkLst>
          <pc:docMk/>
          <pc:sldMk cId="822157407" sldId="754"/>
        </pc:sldMkLst>
        <pc:graphicFrameChg chg="modGraphic">
          <ac:chgData name="Gerth Stølting Brodal" userId="04ef4784-6591-4f86-a140-f5c3b108582a" providerId="ADAL" clId="{6582DE44-CBB2-4155-94EA-6873D72B1ACF}" dt="2022-03-30T11:00:03.488" v="3061" actId="207"/>
          <ac:graphicFrameMkLst>
            <pc:docMk/>
            <pc:sldMk cId="822157407" sldId="754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06:02.793" v="3087" actId="20577"/>
        <pc:sldMkLst>
          <pc:docMk/>
          <pc:sldMk cId="2510596143" sldId="755"/>
        </pc:sldMkLst>
      </pc:sldChg>
      <pc:sldChg chg="modSp mod">
        <pc:chgData name="Gerth Stølting Brodal" userId="04ef4784-6591-4f86-a140-f5c3b108582a" providerId="ADAL" clId="{6582DE44-CBB2-4155-94EA-6873D72B1ACF}" dt="2022-03-30T11:06:50.473" v="3088" actId="207"/>
        <pc:sldMkLst>
          <pc:docMk/>
          <pc:sldMk cId="1297860505" sldId="756"/>
        </pc:sldMkLst>
        <pc:graphicFrameChg chg="modGraphic">
          <ac:chgData name="Gerth Stølting Brodal" userId="04ef4784-6591-4f86-a140-f5c3b108582a" providerId="ADAL" clId="{6582DE44-CBB2-4155-94EA-6873D72B1ACF}" dt="2022-03-30T11:06:50.473" v="3088" actId="207"/>
          <ac:graphicFrameMkLst>
            <pc:docMk/>
            <pc:sldMk cId="1297860505" sldId="75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10:17.428" v="3091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6582DE44-CBB2-4155-94EA-6873D72B1ACF}" dt="2022-03-30T11:10:17.428" v="3091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4-04T06:34:38.759" v="3215" actId="313"/>
        <pc:sldMkLst>
          <pc:docMk/>
          <pc:sldMk cId="873157440" sldId="759"/>
        </pc:sldMkLst>
        <pc:graphicFrameChg chg="modGraphic">
          <ac:chgData name="Gerth Stølting Brodal" userId="04ef4784-6591-4f86-a140-f5c3b108582a" providerId="ADAL" clId="{6582DE44-CBB2-4155-94EA-6873D72B1ACF}" dt="2022-04-04T06:34:38.759" v="3215" actId="313"/>
          <ac:graphicFrameMkLst>
            <pc:docMk/>
            <pc:sldMk cId="873157440" sldId="75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8:30.948" v="3089" actId="20577"/>
        <pc:sldMkLst>
          <pc:docMk/>
          <pc:sldMk cId="3620329826" sldId="762"/>
        </pc:sldMkLst>
        <pc:graphicFrameChg chg="modGraphic">
          <ac:chgData name="Gerth Stølting Brodal" userId="04ef4784-6591-4f86-a140-f5c3b108582a" providerId="ADAL" clId="{6582DE44-CBB2-4155-94EA-6873D72B1ACF}" dt="2022-03-30T11:08:30.948" v="3089" actId="20577"/>
          <ac:graphicFrameMkLst>
            <pc:docMk/>
            <pc:sldMk cId="3620329826" sldId="76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29:04.128" v="3122" actId="20577"/>
        <pc:sldMkLst>
          <pc:docMk/>
          <pc:sldMk cId="2852865839" sldId="764"/>
        </pc:sldMkLst>
      </pc:sldChg>
      <pc:sldChg chg="addSp delSp modSp add mod addAnim delAnim modAnim modShow modNotesTx">
        <pc:chgData name="Gerth Stølting Brodal" userId="04ef4784-6591-4f86-a140-f5c3b108582a" providerId="ADAL" clId="{6582DE44-CBB2-4155-94EA-6873D72B1ACF}" dt="2022-03-19T11:23:32.085" v="3000" actId="1037"/>
        <pc:sldMkLst>
          <pc:docMk/>
          <pc:sldMk cId="386054163" sldId="770"/>
        </pc:sldMkLst>
        <pc:spChg chg="mod">
          <ac:chgData name="Gerth Stølting Brodal" userId="04ef4784-6591-4f86-a140-f5c3b108582a" providerId="ADAL" clId="{6582DE44-CBB2-4155-94EA-6873D72B1ACF}" dt="2022-03-18T20:41:13.219" v="1741" actId="14100"/>
          <ac:spMkLst>
            <pc:docMk/>
            <pc:sldMk cId="386054163" sldId="770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6582DE44-CBB2-4155-94EA-6873D72B1ACF}" dt="2022-03-18T14:16:20.237" v="140" actId="478"/>
          <ac:spMkLst>
            <pc:docMk/>
            <pc:sldMk cId="386054163" sldId="770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4:46.521" v="107" actId="478"/>
          <ac:spMkLst>
            <pc:docMk/>
            <pc:sldMk cId="386054163" sldId="770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1:37.383" v="71" actId="478"/>
          <ac:spMkLst>
            <pc:docMk/>
            <pc:sldMk cId="386054163" sldId="770"/>
            <ac:spMk id="6" creationId="{00000000-0000-0000-0000-000000000000}"/>
          </ac:spMkLst>
        </pc:spChg>
        <pc:spChg chg="add del mod">
          <ac:chgData name="Gerth Stølting Brodal" userId="04ef4784-6591-4f86-a140-f5c3b108582a" providerId="ADAL" clId="{6582DE44-CBB2-4155-94EA-6873D72B1ACF}" dt="2022-03-18T15:44:31.656" v="379" actId="478"/>
          <ac:spMkLst>
            <pc:docMk/>
            <pc:sldMk cId="386054163" sldId="770"/>
            <ac:spMk id="11" creationId="{05BB2982-6C93-466C-B510-94E6218A0A46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2" creationId="{B1109C6D-502F-44F9-948E-BD54BF0DAE87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3" creationId="{AAB12527-1AD4-4434-B1D8-BC8892F5B45B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4" creationId="{60569E3F-A86B-4A7D-B3DB-F2BECAFF7E9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5" creationId="{A5FBE3C7-6861-40EA-A5A1-7C7AF5BAC40F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6" creationId="{48F5A869-1EC6-461D-A908-0E37B5615E4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7" creationId="{AFD77E79-77BF-473A-84F2-713E1E991CC7}"/>
          </ac:spMkLst>
        </pc:spChg>
        <pc:spChg chg="add del mod">
          <ac:chgData name="Gerth Stølting Brodal" userId="04ef4784-6591-4f86-a140-f5c3b108582a" providerId="ADAL" clId="{6582DE44-CBB2-4155-94EA-6873D72B1ACF}" dt="2022-03-18T15:55:34.922" v="534" actId="478"/>
          <ac:spMkLst>
            <pc:docMk/>
            <pc:sldMk cId="386054163" sldId="770"/>
            <ac:spMk id="18" creationId="{5B0A6F4B-0D7C-4E4B-8E4D-6A899F94CD0B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9" creationId="{622EA022-1CB2-48D6-A091-13AE8B9BE8C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0" creationId="{7CC83A41-B101-4912-8A15-B39BFBBACE41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1" creationId="{495B8B70-07F3-4DA3-BFB5-11D4AFCEE22B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2" creationId="{A05C0497-E63F-4CA0-9A70-39A8612D7A87}"/>
          </ac:spMkLst>
        </pc:spChg>
        <pc:spChg chg="add del mod topLvl">
          <ac:chgData name="Gerth Stølting Brodal" userId="04ef4784-6591-4f86-a140-f5c3b108582a" providerId="ADAL" clId="{6582DE44-CBB2-4155-94EA-6873D72B1ACF}" dt="2022-03-18T20:05:39.467" v="1469" actId="478"/>
          <ac:spMkLst>
            <pc:docMk/>
            <pc:sldMk cId="386054163" sldId="770"/>
            <ac:spMk id="23" creationId="{825DB411-0624-4CB4-866C-5F4227D92A64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7" creationId="{BDF744DC-8081-44A1-8ECF-C5E24038A569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8" creationId="{F581D962-7C2A-44F0-A9BC-484DE52CF1C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0" creationId="{54D7C720-1000-4C30-B025-578954E0B8A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1" creationId="{A1702FC0-1653-4A7B-806A-547FEB8AFC22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2" creationId="{C682BBDC-99B9-46B3-8302-E8BF6EF90EF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3" creationId="{736D00B8-8A5B-4DBE-98E9-4EB5678E56EC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4" creationId="{3F73D83A-7CE0-48AA-BE8E-8C42C298F2B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34" creationId="{83DC6ACF-8886-48DF-8791-5A52B074A78F}"/>
          </ac:spMkLst>
        </pc:spChg>
        <pc:spChg chg="add mod">
          <ac:chgData name="Gerth Stølting Brodal" userId="04ef4784-6591-4f86-a140-f5c3b108582a" providerId="ADAL" clId="{6582DE44-CBB2-4155-94EA-6873D72B1ACF}" dt="2022-03-18T20:59:44.668" v="1790" actId="6549"/>
          <ac:spMkLst>
            <pc:docMk/>
            <pc:sldMk cId="386054163" sldId="770"/>
            <ac:spMk id="35" creationId="{216172EA-9872-4357-9E2D-1677FB93A20F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5" creationId="{8F8EE745-A270-4029-B674-4C1CAEDFDDE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6" creationId="{38884CCB-3A7F-4656-A713-56271F88716E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7" creationId="{3CB28499-6F29-4EF0-A0D3-C68271C29EDE}"/>
          </ac:spMkLst>
        </pc:spChg>
        <pc:spChg chg="add del mod or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39" creationId="{20D27FBC-4B6C-4909-85EB-9386F4214E9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0" creationId="{B438CC3A-9BD8-4F7E-89A1-DFD4CF73732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1" creationId="{2FD36CF3-BE6E-486C-A4B2-3D85C049627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2" creationId="{133A5FBE-7E17-4BD9-9B8F-EA205318AC3F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3" creationId="{C4DB3934-741C-4710-BF6E-75E4B3DDF048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4" creationId="{DA448C31-9763-4E25-9C26-8D17F393ED4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5" creationId="{FBC4B3F9-7518-4B76-9A74-01B40D5E83D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6" creationId="{1DAF10F4-6BB2-4FAB-93ED-7E1FBE4D16CA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7" creationId="{20508799-EC7C-4E0F-A2F5-4A213A03055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8" creationId="{8F6869D5-7908-4AAB-A331-4078D852602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49" creationId="{27CFA618-9750-4DBB-B843-DB91CF5BB07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52" creationId="{B89159AD-BC7A-4565-B1DF-EC3885C162D4}"/>
          </ac:spMkLst>
        </pc:spChg>
        <pc:grpChg chg="add del mod">
          <ac:chgData name="Gerth Stølting Brodal" userId="04ef4784-6591-4f86-a140-f5c3b108582a" providerId="ADAL" clId="{6582DE44-CBB2-4155-94EA-6873D72B1ACF}" dt="2022-03-18T16:08:09.257" v="760" actId="165"/>
          <ac:grpSpMkLst>
            <pc:docMk/>
            <pc:sldMk cId="386054163" sldId="770"/>
            <ac:grpSpMk id="38" creationId="{91D2D86F-235D-4F69-ACA9-DA84DCAA0DD7}"/>
          </ac:grpSpMkLst>
        </pc:grpChg>
        <pc:graphicFrameChg chg="add del mod">
          <ac:chgData name="Gerth Stølting Brodal" userId="04ef4784-6591-4f86-a140-f5c3b108582a" providerId="ADAL" clId="{6582DE44-CBB2-4155-94EA-6873D72B1ACF}" dt="2022-03-18T14:11:54.496" v="79" actId="478"/>
          <ac:graphicFrameMkLst>
            <pc:docMk/>
            <pc:sldMk cId="386054163" sldId="770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6582DE44-CBB2-4155-94EA-6873D72B1ACF}" dt="2022-03-18T20:56:56.556" v="1789" actId="207"/>
          <ac:graphicFrameMkLst>
            <pc:docMk/>
            <pc:sldMk cId="386054163" sldId="770"/>
            <ac:graphicFrameMk id="8" creationId="{FEFCB115-AB53-4C2D-B305-0CACDAB2540B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11:23:32.085" v="3000" actId="1037"/>
          <ac:picMkLst>
            <pc:docMk/>
            <pc:sldMk cId="386054163" sldId="770"/>
            <ac:picMk id="4" creationId="{01C62DF3-A7AA-4692-8340-004ECB98DBCE}"/>
          </ac:picMkLst>
        </pc:picChg>
        <pc:picChg chg="del">
          <ac:chgData name="Gerth Stølting Brodal" userId="04ef4784-6591-4f86-a140-f5c3b108582a" providerId="ADAL" clId="{6582DE44-CBB2-4155-94EA-6873D72B1ACF}" dt="2022-03-18T14:11:39.658" v="72" actId="478"/>
          <ac:picMkLst>
            <pc:docMk/>
            <pc:sldMk cId="386054163" sldId="77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6582DE44-CBB2-4155-94EA-6873D72B1ACF}" dt="2022-03-18T20:05:31.335" v="1467" actId="478"/>
          <ac:picMkLst>
            <pc:docMk/>
            <pc:sldMk cId="386054163" sldId="770"/>
            <ac:picMk id="10" creationId="{7725E3D9-1F0A-4F92-B5A7-195414FCA9A0}"/>
          </ac:picMkLst>
        </pc:picChg>
        <pc:cxnChg chg="add del mod ord topLvl">
          <ac:chgData name="Gerth Stølting Brodal" userId="04ef4784-6591-4f86-a140-f5c3b108582a" providerId="ADAL" clId="{6582DE44-CBB2-4155-94EA-6873D72B1ACF}" dt="2022-03-18T20:05:37.247" v="1468" actId="478"/>
          <ac:cxnSpMkLst>
            <pc:docMk/>
            <pc:sldMk cId="386054163" sldId="770"/>
            <ac:cxnSpMk id="25" creationId="{C1E3C627-43DE-4D5C-9428-A6C6225B2F4D}"/>
          </ac:cxnSpMkLst>
        </pc:cxnChg>
        <pc:cxnChg chg="add mod">
          <ac:chgData name="Gerth Stølting Brodal" userId="04ef4784-6591-4f86-a140-f5c3b108582a" providerId="ADAL" clId="{6582DE44-CBB2-4155-94EA-6873D72B1ACF}" dt="2022-03-18T16:07:14.638" v="757"/>
          <ac:cxnSpMkLst>
            <pc:docMk/>
            <pc:sldMk cId="386054163" sldId="770"/>
            <ac:cxnSpMk id="29" creationId="{CBACEEC4-1D80-403B-9134-38A299D6127C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2" creationId="{7765C4BC-0DBE-4CAE-9029-78ED3968197E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6" creationId="{F7F0AF67-EEA6-41B9-BDF4-FCC9482FF1ED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50" creationId="{5573AF38-E2A2-4572-829E-D9383C4B8D26}"/>
          </ac:cxnSpMkLst>
        </pc:cxnChg>
        <pc:cxnChg chg="add mod">
          <ac:chgData name="Gerth Stølting Brodal" userId="04ef4784-6591-4f86-a140-f5c3b108582a" providerId="ADAL" clId="{6582DE44-CBB2-4155-94EA-6873D72B1ACF}" dt="2022-03-18T20:44:52.722" v="1772" actId="14100"/>
          <ac:cxnSpMkLst>
            <pc:docMk/>
            <pc:sldMk cId="386054163" sldId="770"/>
            <ac:cxnSpMk id="51" creationId="{07947EBA-9148-4CB5-8DF7-B9F46BC95050}"/>
          </ac:cxnSpMkLst>
        </pc:cxnChg>
      </pc:sldChg>
      <pc:sldChg chg="add del">
        <pc:chgData name="Gerth Stølting Brodal" userId="04ef4784-6591-4f86-a140-f5c3b108582a" providerId="ADAL" clId="{6582DE44-CBB2-4155-94EA-6873D72B1ACF}" dt="2022-03-18T14:09:39.206" v="46"/>
        <pc:sldMkLst>
          <pc:docMk/>
          <pc:sldMk cId="2343948378" sldId="771"/>
        </pc:sldMkLst>
      </pc:sldChg>
      <pc:sldChg chg="addSp delSp modSp add mod ord modAnim modNotesTx">
        <pc:chgData name="Gerth Stølting Brodal" userId="04ef4784-6591-4f86-a140-f5c3b108582a" providerId="ADAL" clId="{6582DE44-CBB2-4155-94EA-6873D72B1ACF}" dt="2022-03-30T11:36:26.889" v="3176" actId="20577"/>
        <pc:sldMkLst>
          <pc:docMk/>
          <pc:sldMk cId="4024228852" sldId="771"/>
        </pc:sldMkLst>
        <pc:spChg chg="mod">
          <ac:chgData name="Gerth Stølting Brodal" userId="04ef4784-6591-4f86-a140-f5c3b108582a" providerId="ADAL" clId="{6582DE44-CBB2-4155-94EA-6873D72B1ACF}" dt="2022-03-29T06:09:22.607" v="3014" actId="207"/>
          <ac:spMkLst>
            <pc:docMk/>
            <pc:sldMk cId="4024228852" sldId="771"/>
            <ac:spMk id="12" creationId="{B1109C6D-502F-44F9-948E-BD54BF0DAE87}"/>
          </ac:spMkLst>
        </pc:spChg>
        <pc:spChg chg="mod">
          <ac:chgData name="Gerth Stølting Brodal" userId="04ef4784-6591-4f86-a140-f5c3b108582a" providerId="ADAL" clId="{6582DE44-CBB2-4155-94EA-6873D72B1ACF}" dt="2022-03-29T06:09:33.716" v="3017" actId="207"/>
          <ac:spMkLst>
            <pc:docMk/>
            <pc:sldMk cId="4024228852" sldId="771"/>
            <ac:spMk id="15" creationId="{A5FBE3C7-6861-40EA-A5A1-7C7AF5BAC40F}"/>
          </ac:spMkLst>
        </pc:spChg>
        <pc:spChg chg="add mod ord">
          <ac:chgData name="Gerth Stølting Brodal" userId="04ef4784-6591-4f86-a140-f5c3b108582a" providerId="ADAL" clId="{6582DE44-CBB2-4155-94EA-6873D72B1ACF}" dt="2022-03-29T06:10:08.004" v="3020" actId="207"/>
          <ac:spMkLst>
            <pc:docMk/>
            <pc:sldMk cId="4024228852" sldId="771"/>
            <ac:spMk id="30" creationId="{C6C7587D-22CD-4B73-8818-3571DB00469F}"/>
          </ac:spMkLst>
        </pc:spChg>
        <pc:spChg chg="mod">
          <ac:chgData name="Gerth Stølting Brodal" userId="04ef4784-6591-4f86-a140-f5c3b108582a" providerId="ADAL" clId="{6582DE44-CBB2-4155-94EA-6873D72B1ACF}" dt="2022-03-29T06:09:37.405" v="3018" actId="207"/>
          <ac:spMkLst>
            <pc:docMk/>
            <pc:sldMk cId="4024228852" sldId="771"/>
            <ac:spMk id="39" creationId="{20D27FBC-4B6C-4909-85EB-9386F4214E90}"/>
          </ac:spMkLst>
        </pc:spChg>
        <pc:spChg chg="del">
          <ac:chgData name="Gerth Stølting Brodal" userId="04ef4784-6591-4f86-a140-f5c3b108582a" providerId="ADAL" clId="{6582DE44-CBB2-4155-94EA-6873D72B1ACF}" dt="2022-03-19T09:12:22.733" v="1793" actId="478"/>
          <ac:spMkLst>
            <pc:docMk/>
            <pc:sldMk cId="4024228852" sldId="771"/>
            <ac:spMk id="40" creationId="{B438CC3A-9BD8-4F7E-89A1-DFD4CF73732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2" creationId="{133A5FBE-7E17-4BD9-9B8F-EA205318AC3F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3" creationId="{C4DB3934-741C-4710-BF6E-75E4B3DDF048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4" creationId="{DA448C31-9763-4E25-9C26-8D17F393ED4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5" creationId="{FBC4B3F9-7518-4B76-9A74-01B40D5E83D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6" creationId="{1DAF10F4-6BB2-4FAB-93ED-7E1FBE4D16CA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7" creationId="{20508799-EC7C-4E0F-A2F5-4A213A03055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8" creationId="{8F6869D5-7908-4AAB-A331-4078D852602C}"/>
          </ac:spMkLst>
        </pc:spChg>
        <pc:grpChg chg="add del mod">
          <ac:chgData name="Gerth Stølting Brodal" userId="04ef4784-6591-4f86-a140-f5c3b108582a" providerId="ADAL" clId="{6582DE44-CBB2-4155-94EA-6873D72B1ACF}" dt="2022-03-18T20:39:09.995" v="1737" actId="478"/>
          <ac:grpSpMkLst>
            <pc:docMk/>
            <pc:sldMk cId="4024228852" sldId="771"/>
            <ac:grpSpMk id="3" creationId="{BB798676-DAAD-4AE1-A631-CC8A5F7A4868}"/>
          </ac:grpSpMkLst>
        </pc:grpChg>
        <pc:cxnChg chg="mod">
          <ac:chgData name="Gerth Stølting Brodal" userId="04ef4784-6591-4f86-a140-f5c3b108582a" providerId="ADAL" clId="{6582DE44-CBB2-4155-94EA-6873D72B1ACF}" dt="2022-03-29T06:09:48.336" v="3019" actId="208"/>
          <ac:cxnSpMkLst>
            <pc:docMk/>
            <pc:sldMk cId="4024228852" sldId="771"/>
            <ac:cxnSpMk id="25" creationId="{C1E3C627-43DE-4D5C-9428-A6C6225B2F4D}"/>
          </ac:cxnSpMkLst>
        </pc:cxnChg>
      </pc:sldChg>
      <pc:sldChg chg="new del">
        <pc:chgData name="Gerth Stølting Brodal" userId="04ef4784-6591-4f86-a140-f5c3b108582a" providerId="ADAL" clId="{6582DE44-CBB2-4155-94EA-6873D72B1ACF}" dt="2022-03-19T10:15:21.524" v="2154" actId="47"/>
        <pc:sldMkLst>
          <pc:docMk/>
          <pc:sldMk cId="638904452" sldId="772"/>
        </pc:sldMkLst>
      </pc:sldChg>
      <pc:sldChg chg="addSp delSp modSp new mod modNotesTx">
        <pc:chgData name="Gerth Stølting Brodal" userId="04ef4784-6591-4f86-a140-f5c3b108582a" providerId="ADAL" clId="{6582DE44-CBB2-4155-94EA-6873D72B1ACF}" dt="2022-03-19T11:37:53.872" v="3006" actId="5793"/>
        <pc:sldMkLst>
          <pc:docMk/>
          <pc:sldMk cId="3124323286" sldId="773"/>
        </pc:sldMkLst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2" creationId="{BE699651-C0A8-49C1-8619-22AECD1A17AE}"/>
          </ac:spMkLst>
        </pc:spChg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3" creationId="{D70EF64B-B6D4-4E30-AA82-DC1D07FE79B2}"/>
          </ac:spMkLst>
        </pc:spChg>
        <pc:graphicFrameChg chg="add mod modGraphic">
          <ac:chgData name="Gerth Stølting Brodal" userId="04ef4784-6591-4f86-a140-f5c3b108582a" providerId="ADAL" clId="{6582DE44-CBB2-4155-94EA-6873D72B1ACF}" dt="2022-03-19T11:37:53.872" v="3006" actId="5793"/>
          <ac:graphicFrameMkLst>
            <pc:docMk/>
            <pc:sldMk cId="3124323286" sldId="773"/>
            <ac:graphicFrameMk id="6" creationId="{EDC7C7C2-12C3-4BDC-AE0E-CA8F02A3F0DD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09:24:56.958" v="1997" actId="1076"/>
          <ac:picMkLst>
            <pc:docMk/>
            <pc:sldMk cId="3124323286" sldId="773"/>
            <ac:picMk id="5" creationId="{D741C955-67A7-4497-B80F-75B15BBD93CD}"/>
          </ac:picMkLst>
        </pc:picChg>
        <pc:picChg chg="add mod">
          <ac:chgData name="Gerth Stølting Brodal" userId="04ef4784-6591-4f86-a140-f5c3b108582a" providerId="ADAL" clId="{6582DE44-CBB2-4155-94EA-6873D72B1ACF}" dt="2022-03-19T09:34:53.662" v="2138" actId="1076"/>
          <ac:picMkLst>
            <pc:docMk/>
            <pc:sldMk cId="3124323286" sldId="773"/>
            <ac:picMk id="7" creationId="{5BF33AA1-21CD-4329-8642-D9D48A3B34ED}"/>
          </ac:picMkLst>
        </pc:picChg>
      </pc:sldChg>
      <pc:sldChg chg="addSp delSp modSp add mod delAnim modAnim modNotesTx">
        <pc:chgData name="Gerth Stølting Brodal" userId="04ef4784-6591-4f86-a140-f5c3b108582a" providerId="ADAL" clId="{6582DE44-CBB2-4155-94EA-6873D72B1ACF}" dt="2022-03-19T12:30:23.438" v="3013" actId="207"/>
        <pc:sldMkLst>
          <pc:docMk/>
          <pc:sldMk cId="2720162074" sldId="774"/>
        </pc:sldMkLst>
        <pc:spChg chg="mod">
          <ac:chgData name="Gerth Stølting Brodal" userId="04ef4784-6591-4f86-a140-f5c3b108582a" providerId="ADAL" clId="{6582DE44-CBB2-4155-94EA-6873D72B1ACF}" dt="2022-03-19T10:16:14.547" v="2172" actId="20577"/>
          <ac:spMkLst>
            <pc:docMk/>
            <pc:sldMk cId="2720162074" sldId="774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6582DE44-CBB2-4155-94EA-6873D72B1ACF}" dt="2022-03-19T11:15:02.689" v="2835" actId="1582"/>
          <ac:spMkLst>
            <pc:docMk/>
            <pc:sldMk cId="2720162074" sldId="774"/>
            <ac:spMk id="13" creationId="{2DD0BB4C-CFE0-4F02-A4A7-44471E97919F}"/>
          </ac:spMkLst>
        </pc:spChg>
        <pc:spChg chg="add del mod">
          <ac:chgData name="Gerth Stølting Brodal" userId="04ef4784-6591-4f86-a140-f5c3b108582a" providerId="ADAL" clId="{6582DE44-CBB2-4155-94EA-6873D72B1ACF}" dt="2022-03-19T11:11:52.139" v="2813" actId="478"/>
          <ac:spMkLst>
            <pc:docMk/>
            <pc:sldMk cId="2720162074" sldId="774"/>
            <ac:spMk id="20" creationId="{9001A4E0-0BC3-4AE1-8629-DCA4E02D40B8}"/>
          </ac:spMkLst>
        </pc:spChg>
        <pc:spChg chg="mod">
          <ac:chgData name="Gerth Stølting Brodal" userId="04ef4784-6591-4f86-a140-f5c3b108582a" providerId="ADAL" clId="{6582DE44-CBB2-4155-94EA-6873D72B1ACF}" dt="2022-03-19T10:49:55.446" v="2618" actId="1036"/>
          <ac:spMkLst>
            <pc:docMk/>
            <pc:sldMk cId="2720162074" sldId="774"/>
            <ac:spMk id="34" creationId="{83DC6ACF-8886-48DF-8791-5A52B074A78F}"/>
          </ac:spMkLst>
        </pc:spChg>
        <pc:spChg chg="mod">
          <ac:chgData name="Gerth Stølting Brodal" userId="04ef4784-6591-4f86-a140-f5c3b108582a" providerId="ADAL" clId="{6582DE44-CBB2-4155-94EA-6873D72B1ACF}" dt="2022-03-19T10:49:25.185" v="2592" actId="1076"/>
          <ac:spMkLst>
            <pc:docMk/>
            <pc:sldMk cId="2720162074" sldId="774"/>
            <ac:spMk id="35" creationId="{216172EA-9872-4357-9E2D-1677FB93A20F}"/>
          </ac:spMkLst>
        </pc:spChg>
        <pc:spChg chg="mod">
          <ac:chgData name="Gerth Stølting Brodal" userId="04ef4784-6591-4f86-a140-f5c3b108582a" providerId="ADAL" clId="{6582DE44-CBB2-4155-94EA-6873D72B1ACF}" dt="2022-03-19T12:28:53.734" v="3012" actId="20577"/>
          <ac:spMkLst>
            <pc:docMk/>
            <pc:sldMk cId="2720162074" sldId="774"/>
            <ac:spMk id="49" creationId="{27CFA618-9750-4DBB-B843-DB91CF5BB07C}"/>
          </ac:spMkLst>
        </pc:spChg>
        <pc:spChg chg="mod">
          <ac:chgData name="Gerth Stølting Brodal" userId="04ef4784-6591-4f86-a140-f5c3b108582a" providerId="ADAL" clId="{6582DE44-CBB2-4155-94EA-6873D72B1ACF}" dt="2022-03-19T11:09:48.226" v="2809" actId="6549"/>
          <ac:spMkLst>
            <pc:docMk/>
            <pc:sldMk cId="2720162074" sldId="774"/>
            <ac:spMk id="52" creationId="{B89159AD-BC7A-4565-B1DF-EC3885C162D4}"/>
          </ac:spMkLst>
        </pc:spChg>
        <pc:graphicFrameChg chg="mod modGraphic">
          <ac:chgData name="Gerth Stølting Brodal" userId="04ef4784-6591-4f86-a140-f5c3b108582a" providerId="ADAL" clId="{6582DE44-CBB2-4155-94EA-6873D72B1ACF}" dt="2022-03-19T12:30:23.438" v="3013" actId="207"/>
          <ac:graphicFrameMkLst>
            <pc:docMk/>
            <pc:sldMk cId="2720162074" sldId="774"/>
            <ac:graphicFrameMk id="8" creationId="{FEFCB115-AB53-4C2D-B305-0CACDAB2540B}"/>
          </ac:graphicFrameMkLst>
        </pc:graphicFrameChg>
        <pc:picChg chg="del">
          <ac:chgData name="Gerth Stølting Brodal" userId="04ef4784-6591-4f86-a140-f5c3b108582a" providerId="ADAL" clId="{6582DE44-CBB2-4155-94EA-6873D72B1ACF}" dt="2022-03-19T11:23:01.428" v="2984" actId="478"/>
          <ac:picMkLst>
            <pc:docMk/>
            <pc:sldMk cId="2720162074" sldId="774"/>
            <ac:picMk id="4" creationId="{01C62DF3-A7AA-4692-8340-004ECB98DBCE}"/>
          </ac:picMkLst>
        </pc:picChg>
        <pc:picChg chg="add mod">
          <ac:chgData name="Gerth Stølting Brodal" userId="04ef4784-6591-4f86-a140-f5c3b108582a" providerId="ADAL" clId="{6582DE44-CBB2-4155-94EA-6873D72B1ACF}" dt="2022-03-19T11:23:42.819" v="3004" actId="1037"/>
          <ac:picMkLst>
            <pc:docMk/>
            <pc:sldMk cId="2720162074" sldId="774"/>
            <ac:picMk id="15" creationId="{5C3C1E70-8A85-427F-ACE8-F70A99E01894}"/>
          </ac:picMkLst>
        </pc:picChg>
        <pc:cxnChg chg="add del mod">
          <ac:chgData name="Gerth Stølting Brodal" userId="04ef4784-6591-4f86-a140-f5c3b108582a" providerId="ADAL" clId="{6582DE44-CBB2-4155-94EA-6873D72B1ACF}" dt="2022-03-19T11:12:33.379" v="2818" actId="478"/>
          <ac:cxnSpMkLst>
            <pc:docMk/>
            <pc:sldMk cId="2720162074" sldId="774"/>
            <ac:cxnSpMk id="21" creationId="{92585E37-B695-423E-82C0-A5ECA20A2A36}"/>
          </ac:cxnSpMkLst>
        </pc:cxnChg>
        <pc:cxnChg chg="mod">
          <ac:chgData name="Gerth Stølting Brodal" userId="04ef4784-6591-4f86-a140-f5c3b108582a" providerId="ADAL" clId="{6582DE44-CBB2-4155-94EA-6873D72B1ACF}" dt="2022-03-19T10:49:55.446" v="2618" actId="1036"/>
          <ac:cxnSpMkLst>
            <pc:docMk/>
            <pc:sldMk cId="2720162074" sldId="774"/>
            <ac:cxnSpMk id="32" creationId="{7765C4BC-0DBE-4CAE-9029-78ED3968197E}"/>
          </ac:cxnSpMkLst>
        </pc:cxnChg>
        <pc:cxnChg chg="mod">
          <ac:chgData name="Gerth Stølting Brodal" userId="04ef4784-6591-4f86-a140-f5c3b108582a" providerId="ADAL" clId="{6582DE44-CBB2-4155-94EA-6873D72B1ACF}" dt="2022-03-19T10:49:25.185" v="2592" actId="1076"/>
          <ac:cxnSpMkLst>
            <pc:docMk/>
            <pc:sldMk cId="2720162074" sldId="774"/>
            <ac:cxnSpMk id="36" creationId="{F7F0AF67-EEA6-41B9-BDF4-FCC9482FF1ED}"/>
          </ac:cxnSpMkLst>
        </pc:cxnChg>
        <pc:cxnChg chg="mod">
          <ac:chgData name="Gerth Stølting Brodal" userId="04ef4784-6591-4f86-a140-f5c3b108582a" providerId="ADAL" clId="{6582DE44-CBB2-4155-94EA-6873D72B1ACF}" dt="2022-03-19T10:50:07.416" v="2620" actId="14100"/>
          <ac:cxnSpMkLst>
            <pc:docMk/>
            <pc:sldMk cId="2720162074" sldId="774"/>
            <ac:cxnSpMk id="50" creationId="{5573AF38-E2A2-4572-829E-D9383C4B8D26}"/>
          </ac:cxnSpMkLst>
        </pc:cxnChg>
        <pc:cxnChg chg="mod">
          <ac:chgData name="Gerth Stølting Brodal" userId="04ef4784-6591-4f86-a140-f5c3b108582a" providerId="ADAL" clId="{6582DE44-CBB2-4155-94EA-6873D72B1ACF}" dt="2022-03-19T11:11:20.958" v="2810" actId="14100"/>
          <ac:cxnSpMkLst>
            <pc:docMk/>
            <pc:sldMk cId="2720162074" sldId="774"/>
            <ac:cxnSpMk id="51" creationId="{07947EBA-9148-4CB5-8DF7-B9F46BC95050}"/>
          </ac:cxnSpMkLst>
        </pc:cxnChg>
      </pc:sldChg>
    </pc:docChg>
  </pc:docChgLst>
  <pc:docChgLst>
    <pc:chgData name="Gerth Stølting Brodal" userId="04ef4784-6591-4f86-a140-f5c3b108582a" providerId="ADAL" clId="{8FD47DEE-5086-479D-B5CD-3F2A274EE952}"/>
    <pc:docChg chg="modSld">
      <pc:chgData name="Gerth Stølting Brodal" userId="04ef4784-6591-4f86-a140-f5c3b108582a" providerId="ADAL" clId="{8FD47DEE-5086-479D-B5CD-3F2A274EE952}" dt="2021-04-14T09:46:01.380" v="4" actId="20577"/>
      <pc:docMkLst>
        <pc:docMk/>
      </pc:docMkLst>
      <pc:sldChg chg="modSp mod">
        <pc:chgData name="Gerth Stølting Brodal" userId="04ef4784-6591-4f86-a140-f5c3b108582a" providerId="ADAL" clId="{8FD47DEE-5086-479D-B5CD-3F2A274EE952}" dt="2021-04-14T09:46:01.380" v="4" actId="20577"/>
        <pc:sldMkLst>
          <pc:docMk/>
          <pc:sldMk cId="1333584684" sldId="766"/>
        </pc:sldMkLst>
        <pc:spChg chg="mod">
          <ac:chgData name="Gerth Stølting Brodal" userId="04ef4784-6591-4f86-a140-f5c3b108582a" providerId="ADAL" clId="{8FD47DEE-5086-479D-B5CD-3F2A274EE952}" dt="2021-04-14T09:46:01.380" v="4" actId="20577"/>
          <ac:spMkLst>
            <pc:docMk/>
            <pc:sldMk cId="1333584684" sldId="766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15D7ACD7-1346-459B-961E-1F8D8C80D6DB}"/>
    <pc:docChg chg="undo custSel modSld">
      <pc:chgData name="Gerth Stølting Brodal" userId="04ef4784-6591-4f86-a140-f5c3b108582a" providerId="ADAL" clId="{15D7ACD7-1346-459B-961E-1F8D8C80D6DB}" dt="2023-03-10T23:59:55.021" v="47" actId="313"/>
      <pc:docMkLst>
        <pc:docMk/>
      </pc:docMkLst>
      <pc:sldChg chg="modSp mod">
        <pc:chgData name="Gerth Stølting Brodal" userId="04ef4784-6591-4f86-a140-f5c3b108582a" providerId="ADAL" clId="{15D7ACD7-1346-459B-961E-1F8D8C80D6DB}" dt="2023-03-10T23:59:55.021" v="47" actId="313"/>
        <pc:sldMkLst>
          <pc:docMk/>
          <pc:sldMk cId="2195625844" sldId="742"/>
        </pc:sldMkLst>
        <pc:graphicFrameChg chg="modGraphic">
          <ac:chgData name="Gerth Stølting Brodal" userId="04ef4784-6591-4f86-a140-f5c3b108582a" providerId="ADAL" clId="{15D7ACD7-1346-459B-961E-1F8D8C80D6DB}" dt="2023-03-10T23:59:55.021" v="47" actId="313"/>
          <ac:graphicFrameMkLst>
            <pc:docMk/>
            <pc:sldMk cId="2195625844" sldId="74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D7ACD7-1346-459B-961E-1F8D8C80D6DB}" dt="2023-03-10T23:59:21.033" v="23" actId="20577"/>
        <pc:sldMkLst>
          <pc:docMk/>
          <pc:sldMk cId="3517907610" sldId="765"/>
        </pc:sldMkLst>
        <pc:graphicFrameChg chg="modGraphic">
          <ac:chgData name="Gerth Stølting Brodal" userId="04ef4784-6591-4f86-a140-f5c3b108582a" providerId="ADAL" clId="{15D7ACD7-1346-459B-961E-1F8D8C80D6DB}" dt="2023-03-10T23:59:21.033" v="23" actId="20577"/>
          <ac:graphicFrameMkLst>
            <pc:docMk/>
            <pc:sldMk cId="3517907610" sldId="765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 2020 article summarizing the history</a:t>
            </a:r>
            <a:r>
              <a:rPr lang="en-US" baseline="0" dirty="0"/>
              <a:t> of </a:t>
            </a:r>
            <a:r>
              <a:rPr lang="en-US" baseline="0"/>
              <a:t>Numpy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2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x[:, could also be x[…,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9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assumes a 32 bit Python installation</a:t>
            </a:r>
          </a:p>
          <a:p>
            <a:endParaRPr lang="en-US" dirty="0"/>
          </a:p>
          <a:p>
            <a:r>
              <a:rPr lang="en-US" dirty="0"/>
              <a:t>~40 and ~10 times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8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SVD not part of “Linear Algebra” course, but chapter 14.3 in lecture notes by Jesper Funch Thomsen</a:t>
            </a:r>
          </a:p>
          <a:p>
            <a:r>
              <a:rPr lang="en-US" dirty="0"/>
              <a:t>Example shows how SVD can be used for image compression</a:t>
            </a:r>
          </a:p>
          <a:p>
            <a:r>
              <a:rPr lang="en-US" dirty="0"/>
              <a:t>Pink part of V is required for making U unitary, but is not used at all in the final product (wasted computation…)</a:t>
            </a:r>
          </a:p>
          <a:p>
            <a:r>
              <a:rPr lang="en-US" dirty="0"/>
              <a:t>u, s, v are </a:t>
            </a:r>
            <a:r>
              <a:rPr lang="en-US" dirty="0" err="1"/>
              <a:t>numpy</a:t>
            </a:r>
            <a:r>
              <a:rPr lang="en-US" dirty="0"/>
              <a:t> arrays with floats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full_matrices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generates the non-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 of </a:t>
            </a:r>
            <a:r>
              <a:rPr lang="da-DK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7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SVD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seaparately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by diagonal matrix by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elementwise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broadcast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5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Red and Blue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swapped</a:t>
            </a:r>
            <a:r>
              <a:rPr lang="da-DK" dirty="0"/>
              <a:t> in the </a:t>
            </a:r>
            <a:r>
              <a:rPr lang="da-DK" dirty="0" err="1"/>
              <a:t>representation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by Open CV</a:t>
            </a:r>
          </a:p>
          <a:p>
            <a:endParaRPr lang="da-DK" dirty="0"/>
          </a:p>
          <a:p>
            <a:r>
              <a:rPr lang="da-DK" dirty="0" err="1"/>
              <a:t>Middle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is not red </a:t>
            </a:r>
            <a:r>
              <a:rPr lang="da-DK" dirty="0" err="1"/>
              <a:t>dust</a:t>
            </a:r>
            <a:r>
              <a:rPr lang="da-DK" dirty="0"/>
              <a:t> from the Sahara….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&lt;&lt; n – otherwise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8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</a:t>
            </a:r>
            <a:r>
              <a:rPr lang="en-US" baseline="0" dirty="0"/>
              <a:t> passed to </a:t>
            </a:r>
            <a:r>
              <a:rPr lang="en-US" baseline="0" dirty="0" err="1"/>
              <a:t>matplotlib</a:t>
            </a:r>
            <a:r>
              <a:rPr lang="en-US" baseline="0" dirty="0"/>
              <a:t> </a:t>
            </a:r>
            <a:r>
              <a:rPr lang="en-US" b="1" baseline="0" dirty="0"/>
              <a:t>plot</a:t>
            </a:r>
            <a:r>
              <a:rPr lang="en-US" baseline="0" dirty="0"/>
              <a:t> and </a:t>
            </a:r>
            <a:r>
              <a:rPr lang="en-US" b="1" baseline="0" dirty="0" err="1"/>
              <a:t>set_data</a:t>
            </a:r>
            <a:endParaRPr lang="en-US" b="1" baseline="0" dirty="0"/>
          </a:p>
          <a:p>
            <a:endParaRPr lang="en-US" b="1" baseline="0" dirty="0"/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dy[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filters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sides,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arrays have the same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for each point=convex number iterate a process</a:t>
            </a:r>
            <a:r>
              <a:rPr lang="en-US" baseline="0" dirty="0"/>
              <a:t>. Color = number of steps until </a:t>
            </a:r>
            <a:r>
              <a:rPr lang="en-US" dirty="0"/>
              <a:t>norm of number &gt;</a:t>
            </a:r>
            <a:r>
              <a:rPr lang="en-US" baseline="0" dirty="0"/>
              <a:t> 2.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array (numbers 0..20)</a:t>
            </a:r>
            <a:r>
              <a:rPr lang="en-US" baseline="0" dirty="0"/>
              <a:t> </a:t>
            </a:r>
            <a:r>
              <a:rPr lang="en-US" dirty="0"/>
              <a:t>can be viewed as an</a:t>
            </a:r>
            <a:r>
              <a:rPr lang="en-US" baseline="0" dirty="0"/>
              <a:t> </a:t>
            </a:r>
            <a:r>
              <a:rPr lang="en-US" b="1" baseline="0" dirty="0"/>
              <a:t>image, </a:t>
            </a:r>
            <a:r>
              <a:rPr lang="en-US" dirty="0" err="1"/>
              <a:t>pyplot</a:t>
            </a:r>
            <a:r>
              <a:rPr lang="en-US" dirty="0"/>
              <a:t> applies default </a:t>
            </a:r>
            <a:r>
              <a:rPr lang="en-US" dirty="0" err="1"/>
              <a:t>colomap</a:t>
            </a:r>
            <a:r>
              <a:rPr lang="en-US" dirty="0"/>
              <a:t> (plasma?)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np.conj</a:t>
            </a:r>
            <a:r>
              <a:rPr lang="en-US" dirty="0"/>
              <a:t> : Return the </a:t>
            </a:r>
            <a:r>
              <a:rPr lang="en-US" b="1" dirty="0"/>
              <a:t>complex conjugate, </a:t>
            </a:r>
            <a:r>
              <a:rPr lang="en-US" dirty="0"/>
              <a:t>element-wise (changing the sign of its imaginary part)</a:t>
            </a:r>
          </a:p>
          <a:p>
            <a:r>
              <a:rPr lang="en-US" dirty="0"/>
              <a:t>z</a:t>
            </a:r>
            <a:r>
              <a:rPr lang="en-US" baseline="0" dirty="0"/>
              <a:t> * </a:t>
            </a:r>
            <a:r>
              <a:rPr lang="en-US" baseline="0" dirty="0" err="1"/>
              <a:t>np.conj</a:t>
            </a:r>
            <a:r>
              <a:rPr lang="en-US" baseline="0" dirty="0"/>
              <a:t>(z)  = squared length of z</a:t>
            </a:r>
          </a:p>
          <a:p>
            <a:endParaRPr lang="en-US" baseline="0" dirty="0"/>
          </a:p>
          <a:p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z[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diverge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= 2  is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endParaRPr lang="da-DK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linspace</a:t>
            </a:r>
            <a:r>
              <a:rPr lang="en-US" dirty="0"/>
              <a:t> generate by default 50 values if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value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</a:t>
            </a:r>
            <a:r>
              <a:rPr lang="da-DK" dirty="0" err="1"/>
              <a:t>used</a:t>
            </a:r>
            <a:r>
              <a:rPr lang="da-DK" dirty="0"/>
              <a:t> ”** 0.5”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 accepts an </a:t>
            </a:r>
            <a:r>
              <a:rPr lang="en-US" b="1" dirty="0"/>
              <a:t>array like argument </a:t>
            </a:r>
            <a:r>
              <a:rPr lang="en-US" dirty="0"/>
              <a:t> -</a:t>
            </a:r>
            <a:r>
              <a:rPr lang="en-US" baseline="0" dirty="0"/>
              <a:t> e.g. not a generator object</a:t>
            </a:r>
          </a:p>
          <a:p>
            <a:r>
              <a:rPr lang="en-US" baseline="0" dirty="0" err="1"/>
              <a:t>np.array</a:t>
            </a:r>
            <a:r>
              <a:rPr lang="en-US" baseline="0" dirty="0"/>
              <a:t> with integers generates an array with </a:t>
            </a:r>
            <a:r>
              <a:rPr lang="en-US" b="1" baseline="0" dirty="0"/>
              <a:t>int32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and slices are confusing!!!!</a:t>
            </a:r>
          </a:p>
          <a:p>
            <a:r>
              <a:rPr lang="en-US" dirty="0"/>
              <a:t>https://scipy-cookbook.readthedocs.io/items/ViewsVsCopies.html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.cross for 3-dimensional</a:t>
            </a:r>
            <a:r>
              <a:rPr lang="en-US" baseline="0" dirty="0"/>
              <a:t> vectors</a:t>
            </a:r>
          </a:p>
          <a:p>
            <a:r>
              <a:rPr lang="en-US" baseline="0" dirty="0"/>
              <a:t>.T is only a </a:t>
            </a:r>
            <a:r>
              <a:rPr lang="en-US" b="1" baseline="0" dirty="0"/>
              <a:t>view</a:t>
            </a:r>
            <a:r>
              <a:rPr lang="en-US" b="0" baseline="0" dirty="0"/>
              <a:t> - so updates are applied to original matrix</a:t>
            </a:r>
          </a:p>
          <a:p>
            <a:r>
              <a:rPr lang="en-US" b="0" baseline="0" dirty="0"/>
              <a:t>@ calls method </a:t>
            </a:r>
            <a:r>
              <a:rPr lang="da-DK" dirty="0"/>
              <a:t>__</a:t>
            </a:r>
            <a:r>
              <a:rPr lang="da-DK" dirty="0" err="1"/>
              <a:t>matmul</a:t>
            </a:r>
            <a:r>
              <a:rPr lang="da-DK" dirty="0"/>
              <a:t>__ on array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np.mod can also take two arrays and applied elementwise</a:t>
            </a:r>
            <a:r>
              <a:rPr lang="en-US" baseline="0" dirty="0"/>
              <a:t> modulo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sum(axis=0)  removes</a:t>
            </a:r>
            <a:r>
              <a:rPr lang="en-US" b="1" baseline="0" dirty="0"/>
              <a:t> axis 0 </a:t>
            </a:r>
            <a:r>
              <a:rPr lang="en-US" baseline="0" dirty="0"/>
              <a:t>(sums over this axis)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0-2649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65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basics.broadcasting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basics.type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Two%27s_compl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quickstar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ocs.scipy.org/doc/numpy/reference/routines.linalg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ocs.scipy.org/doc/numpy/reference/generated/numpy.polyfit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faq/usage_faq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-1.13.0/user/basics.type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-1.13.0/user/basics.typ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55360" cy="1325563"/>
          </a:xfrm>
        </p:spPr>
        <p:txBody>
          <a:bodyPr/>
          <a:lstStyle/>
          <a:p>
            <a:pPr algn="r"/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48" y="3920647"/>
            <a:ext cx="5540551" cy="2937353"/>
          </a:xfrm>
        </p:spPr>
        <p:txBody>
          <a:bodyPr>
            <a:normAutofit/>
          </a:bodyPr>
          <a:lstStyle/>
          <a:p>
            <a:r>
              <a:rPr lang="da-DK" dirty="0" err="1"/>
              <a:t>NumPy</a:t>
            </a:r>
            <a:endParaRPr lang="da-DK" dirty="0"/>
          </a:p>
          <a:p>
            <a:r>
              <a:rPr lang="da-DK" dirty="0"/>
              <a:t>matrix </a:t>
            </a:r>
            <a:r>
              <a:rPr lang="da-DK" dirty="0" err="1"/>
              <a:t>multiplication</a:t>
            </a:r>
            <a:r>
              <a:rPr lang="da-DK" dirty="0"/>
              <a:t>, @</a:t>
            </a:r>
          </a:p>
          <a:p>
            <a:r>
              <a:rPr lang="da-DK" dirty="0" err="1"/>
              <a:t>numpy.linalg.solve</a:t>
            </a:r>
            <a:r>
              <a:rPr lang="da-DK" dirty="0"/>
              <a:t>, </a:t>
            </a:r>
            <a:r>
              <a:rPr lang="da-DK" dirty="0" err="1"/>
              <a:t>numpy.polyfit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46" y="5578997"/>
            <a:ext cx="454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Array </a:t>
            </a:r>
            <a:r>
              <a:rPr lang="da-DK" i="1" dirty="0" err="1"/>
              <a:t>programming</a:t>
            </a:r>
            <a:r>
              <a:rPr lang="da-DK" i="1" dirty="0"/>
              <a:t> with </a:t>
            </a:r>
            <a:r>
              <a:rPr lang="da-DK" i="1" dirty="0" err="1"/>
              <a:t>NumPy</a:t>
            </a:r>
            <a:endParaRPr lang="da-DK" i="1" dirty="0"/>
          </a:p>
          <a:p>
            <a:r>
              <a:rPr lang="da-DK" dirty="0"/>
              <a:t>Harris et al.</a:t>
            </a:r>
          </a:p>
          <a:p>
            <a:r>
              <a:rPr lang="da-DK" dirty="0"/>
              <a:t>Nature</a:t>
            </a:r>
            <a:r>
              <a:rPr lang="da-DK" i="1" dirty="0"/>
              <a:t>,</a:t>
            </a:r>
            <a:r>
              <a:rPr lang="da-DK" dirty="0"/>
              <a:t> </a:t>
            </a:r>
            <a:r>
              <a:rPr lang="da-DK" dirty="0" err="1"/>
              <a:t>volume</a:t>
            </a:r>
            <a:r>
              <a:rPr lang="da-DK" dirty="0"/>
              <a:t> 585, pages 357–362, 2020</a:t>
            </a:r>
            <a:br>
              <a:rPr lang="da-DK" dirty="0"/>
            </a:br>
            <a:r>
              <a:rPr lang="da-DK" dirty="0"/>
              <a:t>DOI </a:t>
            </a:r>
            <a:r>
              <a:rPr lang="en-US" dirty="0">
                <a:hlinkClick r:id="rId3"/>
              </a:rPr>
              <a:t>10.1038/s41586-020-2649-2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multi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64411"/>
              </p:ext>
            </p:extLst>
          </p:nvPr>
        </p:nvGraphicFramePr>
        <p:xfrm>
          <a:off x="897890" y="1523231"/>
          <a:ext cx="10455910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2795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2, 3],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array([[[ 0,  1, 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[ 3,  4,  5]],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[[ 6, 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[ 9, 10, 11]]])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(2, 5)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0, 0, 0, 0],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0, 0, 0, 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.ndim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.dtype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array([0,1,2,3,4,5,6,7,8,9,10,11])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flat is an iterator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[0,1,2,3,4,5,6,7,8,9,10,11]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.eye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diagonal 2D array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0.,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1.,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0., 1.]])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5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View</a:t>
            </a:r>
            <a:r>
              <a:rPr lang="da-DK" dirty="0"/>
              <a:t> vs </a:t>
            </a:r>
            <a:r>
              <a:rPr lang="da-DK" dirty="0" err="1"/>
              <a:t>Copy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4567"/>
              </p:ext>
            </p:extLst>
          </p:nvPr>
        </p:nvGraphicFramePr>
        <p:xfrm>
          <a:off x="6851961" y="434327"/>
          <a:ext cx="4954905" cy="598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view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updates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2, 3, 4, 5])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z[5] = 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ravel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w[5] = -1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47169"/>
            <a:ext cx="5653342" cy="52909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is optimized to handle big multi-dimensional arrays</a:t>
            </a:r>
          </a:p>
          <a:p>
            <a:r>
              <a:rPr lang="en-US" dirty="0"/>
              <a:t>To </a:t>
            </a:r>
            <a:r>
              <a:rPr lang="en-US" i="1" dirty="0"/>
              <a:t>avoid copying</a:t>
            </a:r>
            <a:r>
              <a:rPr lang="en-US" dirty="0"/>
              <a:t> data, </a:t>
            </a:r>
            <a:r>
              <a:rPr lang="en-US" b="1" dirty="0">
                <a:solidFill>
                  <a:srgbClr val="C00000"/>
                </a:solidFill>
              </a:rPr>
              <a:t>views</a:t>
            </a:r>
            <a:r>
              <a:rPr lang="en-US" dirty="0"/>
              <a:t> allows one to look at the underlying data in different ways (data can be shared by multiple views)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and slicing are examples creating views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both turn multiple dimensional arrays into one dimensional arrays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 </a:t>
            </a:r>
            <a:r>
              <a:rPr lang="en-US" dirty="0"/>
              <a:t>creates an explicit copy whereas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creates a space efficient view</a:t>
            </a:r>
          </a:p>
        </p:txBody>
      </p:sp>
    </p:spTree>
    <p:extLst>
      <p:ext uri="{BB962C8B-B14F-4D97-AF65-F5344CB8AC3E}">
        <p14:creationId xmlns:p14="http://schemas.microsoft.com/office/powerpoint/2010/main" val="422597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89022"/>
              </p:ext>
            </p:extLst>
          </p:nvPr>
        </p:nvGraphicFramePr>
        <p:xfrm>
          <a:off x="273132" y="1690688"/>
          <a:ext cx="1168463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95490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addition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2,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each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np.dot(x, x)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np.cross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[3, 2, 1])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cross product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array([-4,  8, -4])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(6).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matrix transposition,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multiplication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array([[ 5,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[14, 50]])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6391295"/>
            <a:ext cx="606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465 - A dedicated infix operator for 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9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Universal </a:t>
            </a:r>
            <a:r>
              <a:rPr lang="da-DK" dirty="0" err="1"/>
              <a:t>functions</a:t>
            </a:r>
            <a:r>
              <a:rPr lang="da-DK" dirty="0"/>
              <a:t> (</a:t>
            </a:r>
            <a:r>
              <a:rPr lang="da-DK" dirty="0" err="1"/>
              <a:t>apply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entry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19564"/>
              </p:ext>
            </p:extLst>
          </p:nvPr>
        </p:nvGraphicFramePr>
        <p:xfrm>
          <a:off x="1338789" y="2379458"/>
          <a:ext cx="9514421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[3, 4]]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also: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array([[ 0.84147098,  0.90929743],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[ 0.14112001, -0.7568025 ]])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array([[ 1.,  1.],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[ 1., -1.]])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(np.arange(10), 3)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as: np.arange(10) % 3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2, 0, 1, 2, 0, 1, 2, 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6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Axis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15730"/>
              </p:ext>
            </p:extLst>
          </p:nvPr>
        </p:nvGraphicFramePr>
        <p:xfrm>
          <a:off x="155294" y="1933756"/>
          <a:ext cx="5091430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7).reshape(2,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array([5, 7,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array([6, 15])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x.min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99713"/>
              </p:ext>
            </p:extLst>
          </p:nvPr>
        </p:nvGraphicFramePr>
        <p:xfrm>
          <a:off x="5374046" y="1933756"/>
          <a:ext cx="6593205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array([ 1,  3,  6, 10, 15, 21],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3, 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[ 4,  9, 15]],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2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89" y="127618"/>
            <a:ext cx="10515600" cy="1325563"/>
          </a:xfrm>
        </p:spPr>
        <p:txBody>
          <a:bodyPr/>
          <a:lstStyle/>
          <a:p>
            <a:r>
              <a:rPr lang="da-DK" dirty="0" err="1"/>
              <a:t>Slicing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36260"/>
              </p:ext>
            </p:extLst>
          </p:nvPr>
        </p:nvGraphicFramePr>
        <p:xfrm>
          <a:off x="1338789" y="1383731"/>
          <a:ext cx="9514421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(20).reshape(4,5)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array([[ 0,  1,  2,  3, 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[ 5,  6,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9],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[10, 11, 12, 13,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[15, 16,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19]])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 x[(2, 3)]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1:4:2, 2:4:1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rows 1 and 3, and columns 2 and 3, view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[17, 18]])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... is placeholder for ':' for all missing dimensions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ellipsis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3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Broadcasting</a:t>
            </a:r>
            <a:r>
              <a:rPr lang="da-DK" dirty="0"/>
              <a:t> (</a:t>
            </a:r>
            <a:r>
              <a:rPr lang="da-DK" dirty="0" err="1"/>
              <a:t>stretching</a:t>
            </a:r>
            <a:r>
              <a:rPr lang="da-DK" dirty="0"/>
              <a:t> arrays to </a:t>
            </a:r>
            <a:r>
              <a:rPr lang="da-DK" dirty="0" err="1"/>
              <a:t>get</a:t>
            </a:r>
            <a:r>
              <a:rPr lang="da-DK" dirty="0"/>
              <a:t> same </a:t>
            </a:r>
            <a:r>
              <a:rPr lang="da-DK" dirty="0" err="1"/>
              <a:t>size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853"/>
              </p:ext>
            </p:extLst>
          </p:nvPr>
        </p:nvGraphicFramePr>
        <p:xfrm>
          <a:off x="5789744" y="1191636"/>
          <a:ext cx="618363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([[1, 2, 3], [4, 5, 6]])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row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([[1], [2]])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column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+ 3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3 to each entry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array([[4, 5,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[7, 8, 9]])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y to each row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4, 6],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z to each column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[6, 7, 8]])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 with y + 3 columns with 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[[1,1],[2,2]] == [[1,2],[1,2]]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True,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[False,  True]])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1495" y="1608548"/>
            <a:ext cx="5348054" cy="4786024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tries to apply </a:t>
            </a:r>
            <a:r>
              <a:rPr lang="en-US" sz="2400" i="1" dirty="0"/>
              <a:t>broadcasting</a:t>
            </a:r>
            <a:r>
              <a:rPr lang="en-US" sz="2400" dirty="0"/>
              <a:t>, if array shapes do not match, i.e. adds missing leading dimensions and repeats a dimension with only one element: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[[1],[2]] + [10,20]  </a:t>
            </a:r>
            <a:r>
              <a:rPr lang="en-US" sz="1800" i="1" dirty="0">
                <a:cs typeface="Courier New" panose="02070309020205020404" pitchFamily="49" charset="0"/>
              </a:rPr>
              <a:t>  column + row vector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[[1],[2]] + [[10,20]]</a:t>
            </a:r>
            <a:r>
              <a:rPr lang="en-US" sz="1800" i="1" dirty="0">
                <a:cs typeface="Courier New" panose="02070309020205020404" pitchFamily="49" charset="0"/>
              </a:rPr>
              <a:t>              both </a:t>
            </a:r>
            <a:r>
              <a:rPr lang="en-US" sz="1800" i="1" dirty="0" err="1">
                <a:cs typeface="Courier New" panose="02070309020205020404" pitchFamily="49" charset="0"/>
              </a:rPr>
              <a:t>ndim</a:t>
            </a:r>
            <a:r>
              <a:rPr lang="en-US" sz="1800" i="1" dirty="0">
                <a:cs typeface="Courier New" panose="02070309020205020404" pitchFamily="49" charset="0"/>
              </a:rPr>
              <a:t> = 2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[[10,20]]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[[10,20],[10,20]]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[[11,21],[12,22]]</a:t>
            </a:r>
            <a:endParaRPr lang="en-US" sz="2400" dirty="0"/>
          </a:p>
          <a:p>
            <a:r>
              <a:rPr lang="en-US" sz="2400" dirty="0"/>
              <a:t>To prevent unexpected broadcasting, add an assertion to your program: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" y="5611567"/>
            <a:ext cx="487666" cy="405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23" y="6394572"/>
            <a:ext cx="562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/user/basics.broadcasting.html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Masking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2231"/>
              </p:ext>
            </p:extLst>
          </p:nvPr>
        </p:nvGraphicFramePr>
        <p:xfrm>
          <a:off x="1334390" y="1596971"/>
          <a:ext cx="9187180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11).reshape(2,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2,  3,  4,  5],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[ 6,  7,  8,  9, 10]])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1, 2, 0, 1]],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array([[False, False,  True, False,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True, False, False,  True, False]])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Boolean matrix to select entries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array([3, 6,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(axis=0)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columns with sum divisible by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array([[ 2,  5],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[ 7, 10]])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6676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fast... but be aware of </a:t>
            </a:r>
            <a:r>
              <a:rPr lang="en-US" dirty="0" err="1"/>
              <a:t>dtype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53" y="370386"/>
            <a:ext cx="487666" cy="4059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02459"/>
              </p:ext>
            </p:extLst>
          </p:nvPr>
        </p:nvGraphicFramePr>
        <p:xfrm>
          <a:off x="667473" y="1042632"/>
          <a:ext cx="11042248" cy="558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sum([x**2 for x in range(1000000)])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584144992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wrong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since overflow when default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64 bit integers do not overflow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('sum([x**2 for x in range(1000000)])',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0.5614346340007614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(1000000)**2).sum()', 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0.014362967000124627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ridiculous fast but also wrong result...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')**2).sum()', 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0.048017077999247704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fast and correct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4114093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215990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60932"/>
              </p:ext>
            </p:extLst>
          </p:nvPr>
        </p:nvGraphicFramePr>
        <p:xfrm>
          <a:off x="7160877" y="1100376"/>
          <a:ext cx="45874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4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4468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- 1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Python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 large to convert to C long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abs(np.int32(-2147483647))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abs(np.int32(-2147483648))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002946" cy="1146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numpy.int32 – 32 bit signed two’s-complement integers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3723" y="6247700"/>
            <a:ext cx="4478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numpy.org/doc/stable/user/basics.types.html</a:t>
            </a:r>
            <a:endParaRPr lang="en-US" dirty="0"/>
          </a:p>
          <a:p>
            <a:pPr algn="r"/>
            <a:r>
              <a:rPr lang="en-US" dirty="0">
                <a:hlinkClick r:id="rId4"/>
              </a:rPr>
              <a:t>en.wikipedia.org/wiki/</a:t>
            </a:r>
            <a:r>
              <a:rPr lang="en-US" dirty="0" err="1">
                <a:hlinkClick r:id="rId4"/>
              </a:rPr>
              <a:t>Two’s_complement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32 bits  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da-D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represent the value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da-D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a-D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da-D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aseline="-25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blipFill>
                <a:blip r:embed="rId5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3759"/>
              </p:ext>
            </p:extLst>
          </p:nvPr>
        </p:nvGraphicFramePr>
        <p:xfrm>
          <a:off x="385470" y="3279052"/>
          <a:ext cx="5407660" cy="318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668">
                  <a:extLst>
                    <a:ext uri="{9D8B030D-6E8A-4147-A177-3AD203B41FA5}">
                      <a16:colId xmlns:a16="http://schemas.microsoft.com/office/drawing/2014/main" val="4263675424"/>
                    </a:ext>
                  </a:extLst>
                </a:gridCol>
                <a:gridCol w="1463992">
                  <a:extLst>
                    <a:ext uri="{9D8B030D-6E8A-4147-A177-3AD203B41FA5}">
                      <a16:colId xmlns:a16="http://schemas.microsoft.com/office/drawing/2014/main" val="2252113972"/>
                    </a:ext>
                  </a:extLst>
                </a:gridCol>
              </a:tblGrid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4075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4013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650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8649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733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41369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0692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62504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624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96389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2705237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3197796"/>
            <a:ext cx="487666" cy="405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4611373"/>
            <a:ext cx="487666" cy="405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5742794"/>
            <a:ext cx="487666" cy="4059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5470" y="6467622"/>
            <a:ext cx="540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There is one more negative number than positive</a:t>
            </a:r>
          </a:p>
        </p:txBody>
      </p:sp>
    </p:spTree>
    <p:extLst>
      <p:ext uri="{BB962C8B-B14F-4D97-AF65-F5344CB8AC3E}">
        <p14:creationId xmlns:p14="http://schemas.microsoft.com/office/powerpoint/2010/main" val="344140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1597"/>
            <a:ext cx="10515600" cy="1285710"/>
          </a:xfrm>
        </p:spPr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is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for </a:t>
            </a:r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429"/>
            <a:ext cx="5080000" cy="226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3025" y="5990543"/>
            <a:ext cx="172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www.numpy.org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938" y="6359875"/>
            <a:ext cx="4675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/user/quickstart.html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9"/>
            <a:ext cx="10515600" cy="1325563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algebra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99047"/>
              </p:ext>
            </p:extLst>
          </p:nvPr>
        </p:nvGraphicFramePr>
        <p:xfrm>
          <a:off x="450182" y="1059340"/>
          <a:ext cx="9323705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(1, 5,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2.],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transpose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3.],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np.linalg.det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determinant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-2.0000000000000004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np.linalg.inv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inverse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array([[-2. ,  1. 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[ 1.5, -0.5]])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eigenvalues and eigenvectors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(array([-0.37228132,  5.37228132]), 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array([[-0.82456484, -0.41597356], [0.56576746, -0.90937671]]))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([[5.], [7.]])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np.linalg.solve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linear matrix equations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array([[-3.],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[ 4.]])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a-D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4401" y="6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/reference/routines.linalg.html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3896" y="684018"/>
            <a:ext cx="3880086" cy="1575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tIns="0" bIns="36000" rtlCol="0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b="1" dirty="0"/>
              <a:t>            </a:t>
            </a:r>
            <a:r>
              <a:rPr lang="en-US" b="1" dirty="0" err="1"/>
              <a:t>numpy.matrix</a:t>
            </a:r>
            <a:endParaRPr lang="en-US" b="1" dirty="0"/>
          </a:p>
          <a:p>
            <a:pPr>
              <a:lnSpc>
                <a:spcPts val="2400"/>
              </a:lnSpc>
            </a:pPr>
            <a:r>
              <a:rPr lang="en-US" dirty="0"/>
              <a:t>            “</a:t>
            </a:r>
            <a:r>
              <a:rPr lang="en-US" i="1" dirty="0"/>
              <a:t>It is no longer recommended to use this class, even for linear algebra. Instead use regular arrays. The class may be removed in the future.</a:t>
            </a:r>
            <a:r>
              <a:rPr lang="en-US" dirty="0"/>
              <a:t>”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06" y="8207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6C7587D-22CD-4B73-8818-3571DB00469F}"/>
              </a:ext>
            </a:extLst>
          </p:cNvPr>
          <p:cNvSpPr/>
          <p:nvPr/>
        </p:nvSpPr>
        <p:spPr>
          <a:xfrm>
            <a:off x="4361420" y="1950626"/>
            <a:ext cx="1080000" cy="397272"/>
          </a:xfrm>
          <a:prstGeom prst="rect">
            <a:avLst/>
          </a:prstGeom>
          <a:solidFill>
            <a:srgbClr val="FFA7A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D27FBC-4B6C-4909-85EB-9386F4214E90}"/>
              </a:ext>
            </a:extLst>
          </p:cNvPr>
          <p:cNvSpPr/>
          <p:nvPr/>
        </p:nvSpPr>
        <p:spPr>
          <a:xfrm>
            <a:off x="4361420" y="1287603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5E3D9-1F0A-4F92-B5A7-195414FCA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" t="4401" r="1199" b="3445"/>
          <a:stretch/>
        </p:blipFill>
        <p:spPr>
          <a:xfrm>
            <a:off x="6435628" y="2762369"/>
            <a:ext cx="5756372" cy="4065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23" y="6309"/>
            <a:ext cx="10515600" cy="1325563"/>
          </a:xfrm>
        </p:spPr>
        <p:txBody>
          <a:bodyPr/>
          <a:lstStyle/>
          <a:p>
            <a:r>
              <a:rPr lang="da-DK" b="1" dirty="0" err="1"/>
              <a:t>Singular</a:t>
            </a:r>
            <a:r>
              <a:rPr lang="da-DK" b="1" dirty="0"/>
              <a:t> </a:t>
            </a:r>
            <a:r>
              <a:rPr lang="da-DK" b="1" dirty="0" err="1"/>
              <a:t>value</a:t>
            </a:r>
            <a:r>
              <a:rPr lang="da-DK" b="1" dirty="0"/>
              <a:t> </a:t>
            </a:r>
            <a:r>
              <a:rPr lang="da-DK" b="1" dirty="0" err="1"/>
              <a:t>decomposition</a:t>
            </a:r>
            <a:r>
              <a:rPr lang="da-DK" dirty="0"/>
              <a:t>,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/>
        </p:nvGraphicFramePr>
        <p:xfrm>
          <a:off x="60332" y="2933443"/>
          <a:ext cx="625983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Computer Vision, opencv.org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cv2.imread('university.jpg')          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 = cv2.cvtColor(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cv2.COLOR_BGR2GRAY)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gray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Calculating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SVD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5, 10, 15, 20, 50, 100, 150], start=1):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vmax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=255)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(3, 3, 9)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[0]} x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[1]}')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1109C6D-502F-44F9-948E-BD54BF0DAE87}"/>
              </a:ext>
            </a:extLst>
          </p:cNvPr>
          <p:cNvSpPr/>
          <p:nvPr/>
        </p:nvSpPr>
        <p:spPr>
          <a:xfrm>
            <a:off x="674437" y="1426284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M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77E79-77BF-473A-84F2-713E1E991CC7}"/>
              </a:ext>
            </a:extLst>
          </p:cNvPr>
          <p:cNvSpPr txBox="1"/>
          <p:nvPr/>
        </p:nvSpPr>
        <p:spPr>
          <a:xfrm>
            <a:off x="1794704" y="1493896"/>
            <a:ext cx="42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C0497-E63F-4CA0-9A70-39A8612D7A87}"/>
              </a:ext>
            </a:extLst>
          </p:cNvPr>
          <p:cNvSpPr txBox="1"/>
          <p:nvPr/>
        </p:nvSpPr>
        <p:spPr>
          <a:xfrm>
            <a:off x="668091" y="2088925"/>
            <a:ext cx="10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E3C627-43DE-4D5C-9428-A6C6225B2F4D}"/>
              </a:ext>
            </a:extLst>
          </p:cNvPr>
          <p:cNvCxnSpPr>
            <a:cxnSpLocks/>
          </p:cNvCxnSpPr>
          <p:nvPr/>
        </p:nvCxnSpPr>
        <p:spPr>
          <a:xfrm>
            <a:off x="3224807" y="1500228"/>
            <a:ext cx="576000" cy="576000"/>
          </a:xfrm>
          <a:prstGeom prst="line">
            <a:avLst/>
          </a:prstGeom>
          <a:ln w="142875" cap="rnd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BE3C7-6861-40EA-A5A1-7C7AF5BAC40F}"/>
              </a:ext>
            </a:extLst>
          </p:cNvPr>
          <p:cNvSpPr/>
          <p:nvPr/>
        </p:nvSpPr>
        <p:spPr>
          <a:xfrm>
            <a:off x="2259211" y="1428228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5A869-1EC6-461D-A908-0E37B5615E40}"/>
              </a:ext>
            </a:extLst>
          </p:cNvPr>
          <p:cNvSpPr/>
          <p:nvPr/>
        </p:nvSpPr>
        <p:spPr>
          <a:xfrm>
            <a:off x="3147236" y="1428228"/>
            <a:ext cx="108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EA022-1CB2-48D6-A091-13AE8B9BE8CE}"/>
              </a:ext>
            </a:extLst>
          </p:cNvPr>
          <p:cNvSpPr/>
          <p:nvPr/>
        </p:nvSpPr>
        <p:spPr>
          <a:xfrm>
            <a:off x="4359577" y="1282048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V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83A41-B101-4912-8A15-B39BFBBACE41}"/>
              </a:ext>
            </a:extLst>
          </p:cNvPr>
          <p:cNvSpPr txBox="1"/>
          <p:nvPr/>
        </p:nvSpPr>
        <p:spPr>
          <a:xfrm>
            <a:off x="2256056" y="2093433"/>
            <a:ext cx="7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B8B70-07F3-4DA3-BFB5-11D4AFCEE22B}"/>
              </a:ext>
            </a:extLst>
          </p:cNvPr>
          <p:cNvSpPr txBox="1"/>
          <p:nvPr/>
        </p:nvSpPr>
        <p:spPr>
          <a:xfrm>
            <a:off x="3153581" y="2093433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DB411-0624-4CB4-866C-5F4227D92A64}"/>
              </a:ext>
            </a:extLst>
          </p:cNvPr>
          <p:cNvSpPr txBox="1"/>
          <p:nvPr/>
        </p:nvSpPr>
        <p:spPr>
          <a:xfrm>
            <a:off x="4350075" y="2278099"/>
            <a:ext cx="108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n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744DC-8081-44A1-8ECF-C5E24038A569}"/>
              </a:ext>
            </a:extLst>
          </p:cNvPr>
          <p:cNvSpPr txBox="1"/>
          <p:nvPr/>
        </p:nvSpPr>
        <p:spPr>
          <a:xfrm>
            <a:off x="3646369" y="1436158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1D962-7C2A-44F0-A9BC-484DE52CF1CA}"/>
              </a:ext>
            </a:extLst>
          </p:cNvPr>
          <p:cNvSpPr txBox="1"/>
          <p:nvPr/>
        </p:nvSpPr>
        <p:spPr>
          <a:xfrm>
            <a:off x="3048754" y="1783769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D36CF3-BE6E-486C-A4B2-3D85C0496273}"/>
              </a:ext>
            </a:extLst>
          </p:cNvPr>
          <p:cNvSpPr txBox="1"/>
          <p:nvPr/>
        </p:nvSpPr>
        <p:spPr>
          <a:xfrm>
            <a:off x="5900929" y="1426284"/>
            <a:ext cx="602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U</a:t>
            </a:r>
            <a:r>
              <a:rPr lang="da-DK" sz="2400" dirty="0"/>
              <a:t> and </a:t>
            </a:r>
            <a:r>
              <a:rPr lang="da-DK" sz="2400" i="1" dirty="0"/>
              <a:t>V</a:t>
            </a:r>
            <a:r>
              <a:rPr lang="da-DK" sz="2400" dirty="0"/>
              <a:t> </a:t>
            </a:r>
            <a:r>
              <a:rPr lang="da-DK" sz="2400" dirty="0" err="1"/>
              <a:t>unitary</a:t>
            </a:r>
            <a:r>
              <a:rPr lang="da-DK" sz="2400" dirty="0"/>
              <a:t> matrix (</a:t>
            </a:r>
            <a:r>
              <a:rPr lang="da-DK" sz="2400" i="1" dirty="0"/>
              <a:t>UU</a:t>
            </a:r>
            <a:r>
              <a:rPr lang="da-DK" sz="2400" baseline="30000" dirty="0"/>
              <a:t>T</a:t>
            </a:r>
            <a:r>
              <a:rPr lang="da-DK" sz="2400" dirty="0"/>
              <a:t> = </a:t>
            </a:r>
            <a:r>
              <a:rPr lang="da-DK" sz="2400" i="1" dirty="0"/>
              <a:t>I</a:t>
            </a:r>
            <a:r>
              <a:rPr lang="da-DK" sz="2400" dirty="0"/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S</a:t>
            </a:r>
            <a:r>
              <a:rPr lang="da-DK" sz="2400" dirty="0"/>
              <a:t> diagonal matrix, </a:t>
            </a:r>
            <a:r>
              <a:rPr lang="da-DK" sz="2400" dirty="0" err="1"/>
              <a:t>decreasing</a:t>
            </a:r>
            <a:r>
              <a:rPr lang="da-DK" sz="2400" dirty="0"/>
              <a:t> </a:t>
            </a:r>
            <a:r>
              <a:rPr lang="da-DK" sz="2400" dirty="0" err="1"/>
              <a:t>singular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da-DK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798676-DAAD-4AE1-A631-CC8A5F7A4868}"/>
              </a:ext>
            </a:extLst>
          </p:cNvPr>
          <p:cNvGrpSpPr/>
          <p:nvPr/>
        </p:nvGrpSpPr>
        <p:grpSpPr>
          <a:xfrm>
            <a:off x="2273602" y="1101288"/>
            <a:ext cx="3427336" cy="1014769"/>
            <a:chOff x="2273602" y="1101288"/>
            <a:chExt cx="3427336" cy="10147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3A5FBE-7E17-4BD9-9B8F-EA205318AC3F}"/>
                </a:ext>
              </a:extLst>
            </p:cNvPr>
            <p:cNvSpPr/>
            <p:nvPr/>
          </p:nvSpPr>
          <p:spPr>
            <a:xfrm>
              <a:off x="2305501" y="1468057"/>
              <a:ext cx="180000" cy="648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DB3934-741C-4710-BF6E-75E4B3DDF048}"/>
                </a:ext>
              </a:extLst>
            </p:cNvPr>
            <p:cNvSpPr/>
            <p:nvPr/>
          </p:nvSpPr>
          <p:spPr>
            <a:xfrm>
              <a:off x="3190247" y="1463472"/>
              <a:ext cx="180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448C31-9763-4E25-9C26-8D17F393ED43}"/>
                </a:ext>
              </a:extLst>
            </p:cNvPr>
            <p:cNvSpPr/>
            <p:nvPr/>
          </p:nvSpPr>
          <p:spPr>
            <a:xfrm>
              <a:off x="4397858" y="1332473"/>
              <a:ext cx="1008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C4B3F9-7518-4B76-9A74-01B40D5E83D7}"/>
                </a:ext>
              </a:extLst>
            </p:cNvPr>
            <p:cNvSpPr txBox="1"/>
            <p:nvPr/>
          </p:nvSpPr>
          <p:spPr>
            <a:xfrm>
              <a:off x="2273602" y="1101288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AF10F4-6BB2-4FAB-93ED-7E1FBE4D16CA}"/>
                </a:ext>
              </a:extLst>
            </p:cNvPr>
            <p:cNvSpPr txBox="1"/>
            <p:nvPr/>
          </p:nvSpPr>
          <p:spPr>
            <a:xfrm>
              <a:off x="3179469" y="1103476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508799-EC7C-4E0F-A2F5-4A213A030553}"/>
                </a:ext>
              </a:extLst>
            </p:cNvPr>
            <p:cNvSpPr txBox="1"/>
            <p:nvPr/>
          </p:nvSpPr>
          <p:spPr>
            <a:xfrm>
              <a:off x="3331764" y="1371334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6869D5-7908-4AAB-A331-4078D852602C}"/>
                </a:ext>
              </a:extLst>
            </p:cNvPr>
            <p:cNvSpPr txBox="1"/>
            <p:nvPr/>
          </p:nvSpPr>
          <p:spPr>
            <a:xfrm>
              <a:off x="5439577" y="1219080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6476898" y="2386586"/>
            <a:ext cx="564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np.ndarray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dtype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=uint8 min=0 max=252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2721935" y="2626357"/>
            <a:ext cx="3783499" cy="1869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3169"/>
              </p:ext>
            </p:extLst>
          </p:nvPr>
        </p:nvGraphicFramePr>
        <p:xfrm>
          <a:off x="471101" y="1529326"/>
          <a:ext cx="62598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  <a:endParaRPr lang="da-DK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color.shape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648166" y="3679121"/>
            <a:ext cx="159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4809232" y="3985426"/>
            <a:ext cx="298027" cy="4013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1C62DF3-A7AA-4692-8340-004ECB98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80" y="0"/>
            <a:ext cx="5081028" cy="68580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106756" y="5695429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3251165" y="5945189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648166" y="2133872"/>
            <a:ext cx="201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3 = (red,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blue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, green)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547854" y="2413675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4421574" y="4786626"/>
            <a:ext cx="964588" cy="1012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4859861" y="5742163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v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of (2400, 2400)</a:t>
            </a:r>
          </a:p>
        </p:txBody>
      </p:sp>
    </p:spTree>
    <p:extLst>
      <p:ext uri="{BB962C8B-B14F-4D97-AF65-F5344CB8AC3E}">
        <p14:creationId xmlns:p14="http://schemas.microsoft.com/office/powerpoint/2010/main" val="3860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r>
              <a:rPr lang="da-DK" b="1" dirty="0"/>
              <a:t> (</a:t>
            </a:r>
            <a:r>
              <a:rPr lang="da-DK" b="1" dirty="0" err="1"/>
              <a:t>stacked</a:t>
            </a:r>
            <a:r>
              <a:rPr lang="da-DK" b="1" dirty="0"/>
              <a:t>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62762"/>
              </p:ext>
            </p:extLst>
          </p:nvPr>
        </p:nvGraphicFramePr>
        <p:xfrm>
          <a:off x="296498" y="1521707"/>
          <a:ext cx="6720205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image-reconstruction-color-stacked.py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8595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tplotlib.pyplot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(2, 0, 1)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=}')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rank_r = (u[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:, :r]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:r])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(1, 2, 0)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800)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157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525149" y="3132984"/>
            <a:ext cx="195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(3, 520, 800)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3891743" y="3358378"/>
            <a:ext cx="590173" cy="3163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69559" y="4951601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2813968" y="5201361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525150" y="2079848"/>
            <a:ext cx="201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424838" y="2270136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3891743" y="4601052"/>
            <a:ext cx="1443828" cy="3163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5005147" y="4555031"/>
            <a:ext cx="209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element-wise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multiplication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(*),</a:t>
            </a:r>
          </a:p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broadcasting (None),</a:t>
            </a:r>
          </a:p>
          <a:p>
            <a:pPr algn="ctr"/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stacked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(:)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D0BB4C-CFE0-4F02-A4A7-44471E97919F}"/>
              </a:ext>
            </a:extLst>
          </p:cNvPr>
          <p:cNvSpPr/>
          <p:nvPr/>
        </p:nvSpPr>
        <p:spPr>
          <a:xfrm>
            <a:off x="5706532" y="3259667"/>
            <a:ext cx="1195497" cy="1269964"/>
          </a:xfrm>
          <a:custGeom>
            <a:avLst/>
            <a:gdLst>
              <a:gd name="connsiteX0" fmla="*/ 457200 w 795578"/>
              <a:gd name="connsiteY0" fmla="*/ 0 h 1007533"/>
              <a:gd name="connsiteX1" fmla="*/ 778933 w 795578"/>
              <a:gd name="connsiteY1" fmla="*/ 829733 h 1007533"/>
              <a:gd name="connsiteX2" fmla="*/ 0 w 795578"/>
              <a:gd name="connsiteY2" fmla="*/ 1007533 h 1007533"/>
              <a:gd name="connsiteX0" fmla="*/ 406400 w 792965"/>
              <a:gd name="connsiteY0" fmla="*/ 0 h 1058333"/>
              <a:gd name="connsiteX1" fmla="*/ 778933 w 792965"/>
              <a:gd name="connsiteY1" fmla="*/ 880533 h 1058333"/>
              <a:gd name="connsiteX2" fmla="*/ 0 w 792965"/>
              <a:gd name="connsiteY2" fmla="*/ 1058333 h 1058333"/>
              <a:gd name="connsiteX0" fmla="*/ 406400 w 817691"/>
              <a:gd name="connsiteY0" fmla="*/ 0 h 1058333"/>
              <a:gd name="connsiteX1" fmla="*/ 778933 w 817691"/>
              <a:gd name="connsiteY1" fmla="*/ 880533 h 1058333"/>
              <a:gd name="connsiteX2" fmla="*/ 0 w 817691"/>
              <a:gd name="connsiteY2" fmla="*/ 1058333 h 1058333"/>
              <a:gd name="connsiteX0" fmla="*/ 406400 w 406400"/>
              <a:gd name="connsiteY0" fmla="*/ 0 h 1058333"/>
              <a:gd name="connsiteX1" fmla="*/ 0 w 406400"/>
              <a:gd name="connsiteY1" fmla="*/ 1058333 h 1058333"/>
              <a:gd name="connsiteX0" fmla="*/ 406400 w 416029"/>
              <a:gd name="connsiteY0" fmla="*/ 0 h 1058333"/>
              <a:gd name="connsiteX1" fmla="*/ 0 w 416029"/>
              <a:gd name="connsiteY1" fmla="*/ 1058333 h 1058333"/>
              <a:gd name="connsiteX0" fmla="*/ 406400 w 996924"/>
              <a:gd name="connsiteY0" fmla="*/ 0 h 1058333"/>
              <a:gd name="connsiteX1" fmla="*/ 0 w 996924"/>
              <a:gd name="connsiteY1" fmla="*/ 1058333 h 1058333"/>
              <a:gd name="connsiteX0" fmla="*/ 406400 w 1067296"/>
              <a:gd name="connsiteY0" fmla="*/ 0 h 1058333"/>
              <a:gd name="connsiteX1" fmla="*/ 0 w 1067296"/>
              <a:gd name="connsiteY1" fmla="*/ 1058333 h 1058333"/>
              <a:gd name="connsiteX0" fmla="*/ 592667 w 1195497"/>
              <a:gd name="connsiteY0" fmla="*/ 0 h 1037581"/>
              <a:gd name="connsiteX1" fmla="*/ 0 w 1195497"/>
              <a:gd name="connsiteY1" fmla="*/ 1037581 h 103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497" h="1037581">
                <a:moveTo>
                  <a:pt x="592667" y="0"/>
                </a:moveTo>
                <a:cubicBezTo>
                  <a:pt x="1803400" y="276578"/>
                  <a:pt x="973666" y="1015003"/>
                  <a:pt x="0" y="1037581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C1E70-8A85-427F-ACE8-F70A99E0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52" y="-6309"/>
            <a:ext cx="4834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1C955-67A7-4497-B80F-75B15BBD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78"/>
            <a:ext cx="12192000" cy="29728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C7C7C2-12C3-4BDC-AE0E-CA8F02A3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28768"/>
              </p:ext>
            </p:extLst>
          </p:nvPr>
        </p:nvGraphicFramePr>
        <p:xfrm>
          <a:off x="792797" y="3188366"/>
          <a:ext cx="106064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color-image.py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img1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img2 =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cv2.imread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cv2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instead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img3 = img2[:, :,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::-1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     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to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Images = [(img1, 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 (img2, 'cv2.imread'), (img3, 'cv2.imread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corrected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in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(images, start=1):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i)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F33AA1-21CD-4329-8642-D9D48A3B3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25" y="4440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23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numpy.polyfit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</p:spPr>
            <p:txBody>
              <a:bodyPr>
                <a:normAutofit/>
              </a:bodyPr>
              <a:lstStyle/>
              <a:p>
                <a:r>
                  <a:rPr lang="da-DK" dirty="0"/>
                  <a:t>Given </a:t>
                </a:r>
                <a:r>
                  <a:rPr lang="da-DK" dirty="0">
                    <a:solidFill>
                      <a:srgbClr val="C00000"/>
                    </a:solidFill>
                  </a:rPr>
                  <a:t>n</a:t>
                </a:r>
                <a:r>
                  <a:rPr lang="da-DK" dirty="0"/>
                  <a:t> points with (x</a:t>
                </a:r>
                <a:r>
                  <a:rPr lang="da-DK" baseline="-25000" dirty="0"/>
                  <a:t>0</a:t>
                </a:r>
                <a:r>
                  <a:rPr lang="da-DK" dirty="0"/>
                  <a:t>, y</a:t>
                </a:r>
                <a:r>
                  <a:rPr lang="da-DK" baseline="-25000" dirty="0"/>
                  <a:t>0</a:t>
                </a:r>
                <a:r>
                  <a:rPr lang="da-DK" dirty="0"/>
                  <a:t>), ..., (x</a:t>
                </a:r>
                <a:r>
                  <a:rPr lang="da-DK" baseline="-25000" dirty="0"/>
                  <a:t>n-1</a:t>
                </a:r>
                <a:r>
                  <a:rPr lang="da-DK" dirty="0"/>
                  <a:t>, y</a:t>
                </a:r>
                <a:r>
                  <a:rPr lang="da-DK" baseline="-25000" dirty="0"/>
                  <a:t>n-1</a:t>
                </a:r>
                <a:r>
                  <a:rPr lang="da-DK" dirty="0"/>
                  <a:t>)</a:t>
                </a:r>
              </a:p>
              <a:p>
                <a:r>
                  <a:rPr lang="da-DK" dirty="0"/>
                  <a:t>Find </a:t>
                </a:r>
                <a:r>
                  <a:rPr lang="da-DK" dirty="0" err="1"/>
                  <a:t>polynomial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p</a:t>
                </a:r>
                <a:r>
                  <a:rPr lang="da-DK" dirty="0"/>
                  <a:t> of </a:t>
                </a:r>
                <a:r>
                  <a:rPr lang="da-DK" dirty="0" err="1"/>
                  <a:t>degree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d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</a:t>
                </a:r>
                <a:r>
                  <a:rPr lang="da-DK" dirty="0" err="1">
                    <a:solidFill>
                      <a:schemeClr val="accent1">
                        <a:lumMod val="50000"/>
                      </a:schemeClr>
                    </a:solidFill>
                  </a:rPr>
                  <a:t>minimizes</a:t>
                </a: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da-DK" i="0"/>
                            <m:t>i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=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i="0"/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 i="0"/>
                            <m:t>n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−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baseline="-25000" smtClean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da-DK" i="0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a-DK" dirty="0"/>
              </a:p>
              <a:p>
                <a:endParaRPr lang="da-DK" dirty="0"/>
              </a:p>
              <a:p>
                <a:r>
                  <a:rPr lang="da-DK" dirty="0"/>
                  <a:t>know as </a:t>
                </a:r>
                <a:r>
                  <a:rPr lang="da-DK" dirty="0" err="1"/>
                  <a:t>least</a:t>
                </a:r>
                <a:r>
                  <a:rPr lang="da-DK" dirty="0"/>
                  <a:t> </a:t>
                </a:r>
                <a:r>
                  <a:rPr lang="da-DK" dirty="0" err="1"/>
                  <a:t>squares</a:t>
                </a:r>
                <a:r>
                  <a:rPr lang="da-DK" dirty="0"/>
                  <a:t> </a:t>
                </a:r>
                <a:r>
                  <a:rPr lang="da-DK" dirty="0" err="1"/>
                  <a:t>fit</a:t>
                </a:r>
                <a:r>
                  <a:rPr lang="da-DK" dirty="0"/>
                  <a:t> / </a:t>
                </a:r>
                <a:r>
                  <a:rPr lang="da-DK" dirty="0" err="1"/>
                  <a:t>linear</a:t>
                </a:r>
                <a:r>
                  <a:rPr lang="da-DK" dirty="0"/>
                  <a:t> regression / </a:t>
                </a:r>
                <a:r>
                  <a:rPr lang="da-DK" dirty="0" err="1"/>
                  <a:t>polynomial</a:t>
                </a:r>
                <a:r>
                  <a:rPr lang="da-DK" dirty="0"/>
                  <a:t>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  <a:blipFill>
                <a:blip r:embed="rId3"/>
                <a:stretch>
                  <a:fillRect l="-990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63049" y="6399674"/>
            <a:ext cx="719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/reference/generated/numpy.polyfit.html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346" y="202798"/>
            <a:ext cx="3480220" cy="29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36" y="1064870"/>
            <a:ext cx="6371590" cy="544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79798"/>
              </p:ext>
            </p:extLst>
          </p:nvPr>
        </p:nvGraphicFramePr>
        <p:xfrm>
          <a:off x="393519" y="1401470"/>
          <a:ext cx="4961255" cy="459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[0, 2, 3, 5, 6, 7, 8]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[-2, 4, 3, 2, 4, 9, 12]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3)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9,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925495" y="3057307"/>
            <a:ext cx="0" cy="418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96215" y="2687975"/>
            <a:ext cx="85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258501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60" y="564902"/>
            <a:ext cx="7407796" cy="57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0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9133"/>
              </p:ext>
            </p:extLst>
          </p:nvPr>
        </p:nvGraphicFramePr>
        <p:xfrm>
          <a:off x="550175" y="1023129"/>
          <a:ext cx="9502834" cy="559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8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 *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(25) 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** 2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5 * x ** 2 - 12 * x + 7 + 5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[1, 2, 5, 10]: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4,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'-', label=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np.average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4], 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'k-',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label='average')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(-3, 15)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171363"/>
            <a:ext cx="4514126" cy="35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62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11" y="209483"/>
            <a:ext cx="5828489" cy="1325563"/>
          </a:xfrm>
        </p:spPr>
        <p:txBody>
          <a:bodyPr/>
          <a:lstStyle/>
          <a:p>
            <a:r>
              <a:rPr lang="en-US" dirty="0"/>
              <a:t>Animating bouncing 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44" y="1695922"/>
            <a:ext cx="6496449" cy="4351338"/>
          </a:xfrm>
        </p:spPr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figures can be animated using 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matplotlib.animation.FuncAnimation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</a:pPr>
            <a:r>
              <a:rPr lang="en-US" sz="2000" dirty="0"/>
              <a:t>that as arguments takes the figure to be updated/ redrawn, a function to call for each update, and an interval in milliseconds between updates</a:t>
            </a:r>
            <a:r>
              <a:rPr lang="en-US" sz="2400" dirty="0"/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3062"/>
              </p:ext>
            </p:extLst>
          </p:nvPr>
        </p:nvGraphicFramePr>
        <p:xfrm>
          <a:off x="6705595" y="97277"/>
          <a:ext cx="5394643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6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39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176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endParaRPr lang="da-DK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0.01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10.0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(N), 1.0 + 9.0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dx, dy =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 5,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plt.figure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</a:t>
                      </a:r>
                      <a:r>
                        <a:rPr lang="da-DK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'o')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Line2D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x, y, dx, dy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+= dx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 &gt; 10.0) | (x &lt; 0.0)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(10.0,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(0.0, x))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+= 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 &lt; 0.0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-=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 -= g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balls.set_data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positions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removing '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=' causes program to fail...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interval=25)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16" t="16013" r="7991" b="11667"/>
          <a:stretch/>
        </p:blipFill>
        <p:spPr>
          <a:xfrm>
            <a:off x="1051397" y="3736775"/>
            <a:ext cx="4260715" cy="2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pylab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6727" cy="2746375"/>
          </a:xfrm>
        </p:spPr>
        <p:txBody>
          <a:bodyPr/>
          <a:lstStyle/>
          <a:p>
            <a:r>
              <a:rPr lang="da-DK" dirty="0" err="1"/>
              <a:t>Guttag</a:t>
            </a:r>
            <a:r>
              <a:rPr lang="da-DK" dirty="0"/>
              <a:t> [2</a:t>
            </a:r>
            <a:r>
              <a:rPr lang="da-DK" baseline="30000" dirty="0"/>
              <a:t>nd</a:t>
            </a:r>
            <a:r>
              <a:rPr lang="da-DK" dirty="0"/>
              <a:t> edition]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pylab</a:t>
            </a:r>
            <a:r>
              <a:rPr lang="da-DK" dirty="0"/>
              <a:t> in the </a:t>
            </a:r>
            <a:r>
              <a:rPr lang="da-DK" dirty="0" err="1"/>
              <a:t>examples</a:t>
            </a:r>
            <a:r>
              <a:rPr lang="da-DK" dirty="0"/>
              <a:t>, but...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890588" indent="0">
              <a:buNone/>
            </a:pPr>
            <a:r>
              <a:rPr lang="en-US" i="1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pylab</a:t>
            </a:r>
            <a:r>
              <a:rPr lang="en-US" i="1" dirty="0"/>
              <a:t> is a convenience module that bulk imports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i="1" dirty="0"/>
              <a:t> (for plotting)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i="1" dirty="0"/>
              <a:t> (for mathematics and working with arrays) in a single name space. Although many examples use </a:t>
            </a:r>
            <a:r>
              <a:rPr lang="en-US" i="1" dirty="0" err="1"/>
              <a:t>pylab</a:t>
            </a:r>
            <a:r>
              <a:rPr lang="en-US" i="1" dirty="0"/>
              <a:t>, </a:t>
            </a:r>
            <a:r>
              <a:rPr lang="en-US" i="1" dirty="0">
                <a:solidFill>
                  <a:srgbClr val="C00000"/>
                </a:solidFill>
              </a:rPr>
              <a:t>it is no longer recommended</a:t>
            </a:r>
            <a:r>
              <a:rPr lang="en-US" i="1" dirty="0"/>
              <a:t>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5002" y="6488668"/>
            <a:ext cx="345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faq</a:t>
            </a:r>
            <a:r>
              <a:rPr lang="en-US" dirty="0">
                <a:hlinkClick r:id="rId3"/>
              </a:rPr>
              <a:t>/usage_faq.html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57" y="0"/>
            <a:ext cx="7118182" cy="6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4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8524"/>
              </p:ext>
            </p:extLst>
          </p:nvPr>
        </p:nvGraphicFramePr>
        <p:xfrm>
          <a:off x="983829" y="406048"/>
          <a:ext cx="10149205" cy="57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w,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'''Returns an image of the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w).'''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(-2.0, 0.8, w).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w)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(-1.4, 1.4, h).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1)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x + y * 1j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broadcast &amp;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c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 = z * z + c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np.conj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 &gt; 4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i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divergence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(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avoids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(400, 400))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37601" y="6316215"/>
            <a:ext cx="568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code from </a:t>
            </a:r>
            <a:r>
              <a:rPr lang="en-US" dirty="0">
                <a:hlinkClick r:id="rId3"/>
              </a:rPr>
              <a:t>docs.scipy.org/doc/</a:t>
            </a:r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/user/quickstart.html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618" y="58508"/>
            <a:ext cx="1721495" cy="1637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1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arrays (</a:t>
            </a:r>
            <a:r>
              <a:rPr lang="da-DK" dirty="0" err="1"/>
              <a:t>example</a:t>
            </a:r>
            <a:r>
              <a:rPr lang="da-DK" dirty="0"/>
              <a:t>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60540"/>
              </p:ext>
            </p:extLst>
          </p:nvPr>
        </p:nvGraphicFramePr>
        <p:xfrm>
          <a:off x="802572" y="1690688"/>
          <a:ext cx="5637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6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0945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range(0, 1, 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'float' object cannot be interpreted as an integer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i / 4 for i in range(5)]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[1.0, 1.25, 1.5, 1.75, 2.0]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448202"/>
              </p:ext>
            </p:extLst>
          </p:nvPr>
        </p:nvGraphicFramePr>
        <p:xfrm>
          <a:off x="802572" y="3661003"/>
          <a:ext cx="56375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407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238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 , 0.3, 0.6, 0.9])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'numpy.ndarray'&gt;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help(numpy.ndarray)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i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+2000 lines of text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  , 1.25, 1.5 , 1.75, 2. 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6582606" y="2138209"/>
            <a:ext cx="118754" cy="653142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3672" y="2210197"/>
            <a:ext cx="483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only</a:t>
            </a:r>
            <a:r>
              <a:rPr lang="da-DK" sz="2400" dirty="0">
                <a:solidFill>
                  <a:srgbClr val="C00000"/>
                </a:solidFill>
              </a:rPr>
              <a:t> supports ranges of </a:t>
            </a:r>
            <a:r>
              <a:rPr lang="da-DK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582606" y="2866345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93672" y="2888961"/>
            <a:ext cx="52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5 uniform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r>
              <a:rPr lang="da-DK" sz="2400" dirty="0">
                <a:solidFill>
                  <a:srgbClr val="C00000"/>
                </a:solidFill>
              </a:rPr>
              <a:t> in range [1,2]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562535" y="4247359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566214" y="4905110"/>
            <a:ext cx="98683" cy="48400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585449" y="6043287"/>
            <a:ext cx="115912" cy="44754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9716" y="4247359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can</a:t>
            </a:r>
            <a:r>
              <a:rPr lang="da-DK" sz="2400" dirty="0">
                <a:solidFill>
                  <a:srgbClr val="C00000"/>
                </a:solidFill>
              </a:rPr>
              <a:t> generate ranges with </a:t>
            </a:r>
            <a:r>
              <a:rPr lang="da-DK" sz="2400" dirty="0" err="1">
                <a:solidFill>
                  <a:srgbClr val="C00000"/>
                </a:solidFill>
              </a:rPr>
              <a:t>float</a:t>
            </a:r>
            <a:endParaRPr lang="da-DK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3672" y="4893210"/>
            <a:ext cx="5402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”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array” (not a list)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1600" dirty="0">
                <a:solidFill>
                  <a:srgbClr val="C00000"/>
                </a:solidFill>
              </a:rPr>
              <a:t>”</a:t>
            </a:r>
            <a:r>
              <a:rPr lang="da-DK" sz="1600" dirty="0" err="1">
                <a:solidFill>
                  <a:srgbClr val="C00000"/>
                </a:solidFill>
              </a:rPr>
              <a:t>arange</a:t>
            </a:r>
            <a:r>
              <a:rPr lang="da-DK" sz="1600" dirty="0">
                <a:solidFill>
                  <a:srgbClr val="C00000"/>
                </a:solidFill>
              </a:rPr>
              <a:t>” ≡ ”array range” and generates the array </a:t>
            </a:r>
            <a:r>
              <a:rPr lang="da-DK" sz="1600" dirty="0" err="1">
                <a:solidFill>
                  <a:srgbClr val="C00000"/>
                </a:solidFill>
              </a:rPr>
              <a:t>explicitly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3672" y="6029162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n </a:t>
            </a:r>
            <a:r>
              <a:rPr lang="da-DK" sz="2400" dirty="0" err="1">
                <a:solidFill>
                  <a:srgbClr val="C00000"/>
                </a:solidFill>
              </a:rPr>
              <a:t>uniformly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spaced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Plotting a </a:t>
            </a:r>
            <a:r>
              <a:rPr lang="da-DK" dirty="0" err="1"/>
              <a:t>function</a:t>
            </a:r>
            <a:r>
              <a:rPr lang="da-DK" dirty="0"/>
              <a:t> (</a:t>
            </a:r>
            <a:r>
              <a:rPr lang="da-DK" dirty="0" err="1"/>
              <a:t>example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45697"/>
              </p:ext>
            </p:extLst>
          </p:nvPr>
        </p:nvGraphicFramePr>
        <p:xfrm>
          <a:off x="226446" y="1645366"/>
          <a:ext cx="712763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5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1422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25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[2 * math.pi * i / (n - 1) for i in range(n)]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14745"/>
              </p:ext>
            </p:extLst>
          </p:nvPr>
        </p:nvGraphicFramePr>
        <p:xfrm>
          <a:off x="226446" y="4239096"/>
          <a:ext cx="712763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sin_numpy.py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25)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14" y="1425195"/>
            <a:ext cx="4687086" cy="330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np.sin</a:t>
                </a:r>
                <a:r>
                  <a:rPr lang="da-DK" sz="2400" dirty="0"/>
                  <a:t> </a:t>
                </a:r>
                <a:r>
                  <a:rPr lang="da-DK" sz="2400" dirty="0" err="1"/>
                  <a:t>applies</a:t>
                </a:r>
                <a:r>
                  <a:rPr lang="da-DK" sz="2400" dirty="0"/>
                  <a:t> the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 </a:t>
                </a:r>
                <a:r>
                  <a:rPr lang="da-DK" sz="2400" dirty="0" err="1"/>
                  <a:t>function</a:t>
                </a:r>
                <a:r>
                  <a:rPr lang="da-DK" sz="2400" dirty="0"/>
                  <a:t> </a:t>
                </a:r>
                <a:r>
                  <a:rPr lang="da-DK" sz="2400" i="1" dirty="0"/>
                  <a:t>to </a:t>
                </a:r>
                <a:r>
                  <a:rPr lang="da-DK" sz="2400" i="1" dirty="0" err="1"/>
                  <a:t>each</a:t>
                </a:r>
                <a:r>
                  <a:rPr lang="da-DK" sz="2400" dirty="0"/>
                  <a:t> element of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pyplot</a:t>
                </a:r>
                <a:r>
                  <a:rPr lang="da-DK" sz="2400" dirty="0"/>
                  <a:t> accepts </a:t>
                </a:r>
                <a:r>
                  <a:rPr lang="da-DK" sz="2400" dirty="0" err="1"/>
                  <a:t>NumPy</a:t>
                </a:r>
                <a:r>
                  <a:rPr lang="da-DK" sz="2400" dirty="0"/>
                  <a:t> arrays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blipFill>
                <a:blip r:embed="rId4"/>
                <a:stretch>
                  <a:fillRect l="-1776" t="-3472" r="-95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circle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28368"/>
              </p:ext>
            </p:extLst>
          </p:nvPr>
        </p:nvGraphicFramePr>
        <p:xfrm>
          <a:off x="922422" y="2486686"/>
          <a:ext cx="50848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8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.pi, 100)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'r.-')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87" y="1716468"/>
            <a:ext cx="4732922" cy="4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 </a:t>
            </a:r>
            <a:r>
              <a:rPr lang="da-DK" dirty="0" err="1"/>
              <a:t>circles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8145"/>
              </p:ext>
            </p:extLst>
          </p:nvPr>
        </p:nvGraphicFramePr>
        <p:xfrm>
          <a:off x="922422" y="1690688"/>
          <a:ext cx="57636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67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half_circles.py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.linspace(-1, 1, 100)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.sqrt(1 – x ** 2), '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-np.sqrt(1 – x ** 2)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pt-BR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76" y="368986"/>
            <a:ext cx="4226979" cy="4044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a-DK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2422" y="4642729"/>
            <a:ext cx="10870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is a </a:t>
            </a:r>
            <a:r>
              <a:rPr lang="da-DK" sz="2400" dirty="0" err="1"/>
              <a:t>NumPy</a:t>
            </a:r>
            <a:r>
              <a:rPr lang="da-DK" sz="2400" dirty="0"/>
              <a:t> array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squaring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binary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rsub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for </a:t>
            </a:r>
            <a:r>
              <a:rPr lang="da-DK" sz="2400" dirty="0" err="1"/>
              <a:t>each</a:t>
            </a:r>
            <a:r>
              <a:rPr lang="da-DK" sz="2400" dirty="0"/>
              <a:t> element e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</a:t>
            </a:r>
            <a:r>
              <a:rPr lang="da-DK" sz="2400" dirty="0" err="1"/>
              <a:t>computes</a:t>
            </a:r>
            <a:r>
              <a:rPr lang="da-DK" sz="2400" dirty="0"/>
              <a:t> 1 - e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computing</a:t>
            </a:r>
            <a:r>
              <a:rPr lang="da-DK" sz="2400" dirty="0"/>
              <a:t> the </a:t>
            </a:r>
            <a:r>
              <a:rPr lang="da-DK" sz="2400" dirty="0" err="1"/>
              <a:t>square</a:t>
            </a:r>
            <a:r>
              <a:rPr lang="da-DK" sz="2400" dirty="0"/>
              <a:t> </a:t>
            </a:r>
            <a:r>
              <a:rPr lang="da-DK" sz="2400" dirty="0" err="1"/>
              <a:t>root</a:t>
            </a:r>
            <a:r>
              <a:rPr lang="da-DK" sz="2400" dirty="0"/>
              <a:t> of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unary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__neg__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negates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" name="Arc 9"/>
          <p:cNvSpPr/>
          <p:nvPr/>
        </p:nvSpPr>
        <p:spPr>
          <a:xfrm>
            <a:off x="3749292" y="2994310"/>
            <a:ext cx="1756610" cy="1555617"/>
          </a:xfrm>
          <a:prstGeom prst="arc">
            <a:avLst>
              <a:gd name="adj1" fmla="val 5810472"/>
              <a:gd name="adj2" fmla="val 10673900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7597" y="4203700"/>
            <a:ext cx="31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compact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computing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something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quite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comlicated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70"/>
            <a:ext cx="10515600" cy="761670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66248"/>
              </p:ext>
            </p:extLst>
          </p:nvPr>
        </p:nvGraphicFramePr>
        <p:xfrm>
          <a:off x="600693" y="750029"/>
          <a:ext cx="11148281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4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060847">
                  <a:extLst>
                    <a:ext uri="{9D8B030D-6E8A-4147-A177-3AD203B41FA5}">
                      <a16:colId xmlns:a16="http://schemas.microsoft.com/office/drawing/2014/main" val="328242890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((1, 2,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(range(1, 4))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(1., 4., 1.)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0., 0.])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np.ones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1., 1.])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np.full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array([7, 7, 7])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array([0.73761651, 0.60607355, 0.3614118 ])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of all values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1., 2.])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='int16'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16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=int16)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32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-727379968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OOPS.. overflow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  1000000000000],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=object)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Python integer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array([0.+0.j, 1.+0.j, 2.+0.j])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3898" y="5658622"/>
            <a:ext cx="629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Elements of a </a:t>
            </a:r>
            <a:r>
              <a:rPr lang="da-DK" dirty="0" err="1">
                <a:solidFill>
                  <a:srgbClr val="C00000"/>
                </a:solidFill>
              </a:rPr>
              <a:t>NumPy</a:t>
            </a:r>
            <a:r>
              <a:rPr lang="da-DK" dirty="0">
                <a:solidFill>
                  <a:srgbClr val="C00000"/>
                </a:solidFill>
              </a:rPr>
              <a:t> array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not </a:t>
            </a:r>
            <a:r>
              <a:rPr lang="da-DK" dirty="0" err="1">
                <a:solidFill>
                  <a:srgbClr val="C00000"/>
                </a:solidFill>
              </a:rPr>
              <a:t>arbitrary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precision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integers</a:t>
            </a:r>
            <a:r>
              <a:rPr lang="en-US" dirty="0">
                <a:solidFill>
                  <a:srgbClr val="C00000"/>
                </a:solidFill>
              </a:rPr>
              <a:t> by default – you can select between +25 number representations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32" y="5772403"/>
            <a:ext cx="487666" cy="405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docs.scipy.org/doc/numpy-1.13.0/user/basics.types.html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309" y="3774138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93593"/>
              </p:ext>
            </p:extLst>
          </p:nvPr>
        </p:nvGraphicFramePr>
        <p:xfrm>
          <a:off x="268328" y="1919923"/>
          <a:ext cx="11695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data_type in ['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.array([1], 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dtype=data_type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i in range(100):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(x / 2) ** i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print(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 - 1, 'bits mantissa')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  <a:endParaRPr lang="pt-BR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69"/>
            <a:ext cx="10515600" cy="1325563"/>
          </a:xfrm>
        </p:spPr>
        <p:txBody>
          <a:bodyPr/>
          <a:lstStyle/>
          <a:p>
            <a:r>
              <a:rPr lang="da-DK" dirty="0" err="1"/>
              <a:t>Mantissa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in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 </a:t>
            </a:r>
            <a:r>
              <a:rPr lang="da-DK" dirty="0" err="1"/>
              <a:t>floats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docs.scipy.org/doc/numpy-1.13.0/user/basics.types.html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61015" y="3291663"/>
            <a:ext cx="1934210" cy="923330"/>
            <a:chOff x="6414052" y="2736539"/>
            <a:chExt cx="1934210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414052" y="2736539"/>
              <a:ext cx="193421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0" bIns="0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         mantissa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1.0000100000</a:t>
              </a:r>
              <a:r>
                <a:rPr lang="en-US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088195" y="2999588"/>
              <a:ext cx="58779" cy="648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7430784" y="2401054"/>
              <a:ext cx="57600" cy="1332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3" idx="1"/>
          </p:cNvCxnSpPr>
          <p:nvPr/>
        </p:nvCxnSpPr>
        <p:spPr>
          <a:xfrm flipH="1" flipV="1">
            <a:off x="4166797" y="3240005"/>
            <a:ext cx="3894218" cy="513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49229</TotalTime>
  <Words>5714</Words>
  <Application>Microsoft Office PowerPoint</Application>
  <PresentationFormat>Widescreen</PresentationFormat>
  <Paragraphs>678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Multi-dimensional data</vt:lpstr>
      <vt:lpstr>PowerPoint Presentation</vt:lpstr>
      <vt:lpstr>pylab ?</vt:lpstr>
      <vt:lpstr>NumPy arrays (example) </vt:lpstr>
      <vt:lpstr>Plotting a function (example)</vt:lpstr>
      <vt:lpstr>A circle</vt:lpstr>
      <vt:lpstr>Two half circles</vt:lpstr>
      <vt:lpstr>Creating one-dimensional NumPy arrays</vt:lpstr>
      <vt:lpstr>Mantissa size in various numpy floats </vt:lpstr>
      <vt:lpstr>Creating multi-dimensional NumPy arrays</vt:lpstr>
      <vt:lpstr>View vs Copy</vt:lpstr>
      <vt:lpstr>NumPy operations</vt:lpstr>
      <vt:lpstr>Universal functions (apply to each entry)</vt:lpstr>
      <vt:lpstr>Axis</vt:lpstr>
      <vt:lpstr>Slicing</vt:lpstr>
      <vt:lpstr>Broadcasting (stretching arrays to get same size)</vt:lpstr>
      <vt:lpstr>Masking</vt:lpstr>
      <vt:lpstr>Numpy is fast... but be aware of dtype</vt:lpstr>
      <vt:lpstr>numpy.int32 – 32 bit signed two’s-complement integers</vt:lpstr>
      <vt:lpstr>Linear algebra</vt:lpstr>
      <vt:lpstr>Singular value decomposition, np.linalg.svd</vt:lpstr>
      <vt:lpstr>… and in color</vt:lpstr>
      <vt:lpstr>… and in color (stacked)</vt:lpstr>
      <vt:lpstr>PowerPoint Presentation</vt:lpstr>
      <vt:lpstr>numpy.polyfit</vt:lpstr>
      <vt:lpstr>PowerPoint Presentation</vt:lpstr>
      <vt:lpstr>PowerPoint Presentation</vt:lpstr>
      <vt:lpstr>PowerPoint Presentation</vt:lpstr>
      <vt:lpstr>Animating bouncing balls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1746</cp:revision>
  <dcterms:created xsi:type="dcterms:W3CDTF">2017-10-19T06:54:16Z</dcterms:created>
  <dcterms:modified xsi:type="dcterms:W3CDTF">2023-03-10T23:59:55Z</dcterms:modified>
</cp:coreProperties>
</file>