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446" r:id="rId21"/>
    <p:sldId id="392" r:id="rId22"/>
    <p:sldId id="445" r:id="rId23"/>
    <p:sldId id="439" r:id="rId24"/>
    <p:sldId id="440" r:id="rId25"/>
    <p:sldId id="285" r:id="rId26"/>
    <p:sldId id="444" r:id="rId27"/>
    <p:sldId id="391" r:id="rId28"/>
    <p:sldId id="443" r:id="rId2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A0CC"/>
    <a:srgbClr val="FF0000"/>
    <a:srgbClr val="FFAAC0"/>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465E5-64FD-4F2A-935D-395061FAD986}" v="71" dt="2024-02-06T21:28:40.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25" autoAdjust="0"/>
    <p:restoredTop sz="68091" autoAdjust="0"/>
  </p:normalViewPr>
  <p:slideViewPr>
    <p:cSldViewPr snapToGrid="0">
      <p:cViewPr varScale="1">
        <p:scale>
          <a:sx n="40" d="100"/>
          <a:sy n="40" d="100"/>
        </p:scale>
        <p:origin x="1340" y="32"/>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pChg chg="mod">
          <ac:chgData name="Gerth Stølting Brodal" userId="04ef4784-6591-4f86-a140-f5c3b108582a" providerId="ADAL" clId="{AB7A936E-A0DB-4C0B-8A6D-4E445E169682}" dt="2022-02-06T11:17:39.984" v="85" actId="20577"/>
          <ac:spMkLst>
            <pc:docMk/>
            <pc:sldMk cId="2761965666" sldId="363"/>
            <ac:spMk id="9" creationId="{00000000-0000-0000-0000-000000000000}"/>
          </ac:spMkLst>
        </pc:spChg>
        <pc:graphicFrameChg chg="modGraphic">
          <ac:chgData name="Gerth Stølting Brodal" userId="04ef4784-6591-4f86-a140-f5c3b108582a" providerId="ADAL" clId="{AB7A936E-A0DB-4C0B-8A6D-4E445E169682}" dt="2022-02-06T11:15:56.100" v="82" actId="2057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AB7A936E-A0DB-4C0B-8A6D-4E445E169682}" dt="2022-02-06T10:48:08.731" v="66" actId="27636"/>
        <pc:sldMkLst>
          <pc:docMk/>
          <pc:sldMk cId="1790444143" sldId="368"/>
        </pc:sldMkLst>
        <pc:spChg chg="mod">
          <ac:chgData name="Gerth Stølting Brodal" userId="04ef4784-6591-4f86-a140-f5c3b108582a" providerId="ADAL" clId="{AB7A936E-A0DB-4C0B-8A6D-4E445E169682}" dt="2022-02-06T10:48:08.731" v="66" actId="27636"/>
          <ac:spMkLst>
            <pc:docMk/>
            <pc:sldMk cId="1790444143" sldId="368"/>
            <ac:spMk id="3" creationId="{00000000-0000-0000-0000-000000000000}"/>
          </ac:spMkLst>
        </pc:spChg>
      </pc:sldChg>
      <pc:sldChg chg="modSp mod">
        <pc:chgData name="Gerth Stølting Brodal" userId="04ef4784-6591-4f86-a140-f5c3b108582a" providerId="ADAL" clId="{AB7A936E-A0DB-4C0B-8A6D-4E445E169682}" dt="2022-02-06T10:37:59.536" v="61" actId="20577"/>
        <pc:sldMkLst>
          <pc:docMk/>
          <pc:sldMk cId="1070074289" sldId="389"/>
        </pc:sldMkLst>
        <pc:spChg chg="mod">
          <ac:chgData name="Gerth Stølting Brodal" userId="04ef4784-6591-4f86-a140-f5c3b108582a" providerId="ADAL" clId="{AB7A936E-A0DB-4C0B-8A6D-4E445E169682}" dt="2022-02-06T10:37:59.536" v="61" actId="20577"/>
          <ac:spMkLst>
            <pc:docMk/>
            <pc:sldMk cId="1070074289" sldId="389"/>
            <ac:spMk id="2" creationId="{00000000-0000-0000-0000-000000000000}"/>
          </ac:spMkLst>
        </pc:spChg>
        <pc:picChg chg="mod">
          <ac:chgData name="Gerth Stølting Brodal" userId="04ef4784-6591-4f86-a140-f5c3b108582a" providerId="ADAL" clId="{AB7A936E-A0DB-4C0B-8A6D-4E445E169682}" dt="2022-02-06T10:30:59.343" v="0" actId="1036"/>
          <ac:picMkLst>
            <pc:docMk/>
            <pc:sldMk cId="1070074289" sldId="389"/>
            <ac:picMk id="4" creationId="{00000000-0000-0000-0000-000000000000}"/>
          </ac:picMkLst>
        </pc:picChg>
      </pc:sldChg>
      <pc:sldChg chg="modSp mod">
        <pc:chgData name="Gerth Stølting Brodal" userId="04ef4784-6591-4f86-a140-f5c3b108582a" providerId="ADAL" clId="{AB7A936E-A0DB-4C0B-8A6D-4E445E169682}" dt="2022-02-06T10:37:43.943" v="57" actId="20577"/>
        <pc:sldMkLst>
          <pc:docMk/>
          <pc:sldMk cId="559559046" sldId="390"/>
        </pc:sldMkLst>
        <pc:graphicFrameChg chg="modGraphic">
          <ac:chgData name="Gerth Stølting Brodal" userId="04ef4784-6591-4f86-a140-f5c3b108582a" providerId="ADAL" clId="{AB7A936E-A0DB-4C0B-8A6D-4E445E169682}" dt="2022-02-06T10:37:43.943" v="57" actId="20577"/>
          <ac:graphicFrameMkLst>
            <pc:docMk/>
            <pc:sldMk cId="559559046" sldId="390"/>
            <ac:graphicFrameMk id="4" creationId="{00000000-0000-0000-0000-000000000000}"/>
          </ac:graphicFrameMkLst>
        </pc:graphicFrameChg>
      </pc:sldChg>
      <pc:sldChg chg="modSp mod">
        <pc:chgData name="Gerth Stølting Brodal" userId="04ef4784-6591-4f86-a140-f5c3b108582a" providerId="ADAL" clId="{AB7A936E-A0DB-4C0B-8A6D-4E445E169682}" dt="2022-02-06T10:45:24.300" v="63" actId="20577"/>
        <pc:sldMkLst>
          <pc:docMk/>
          <pc:sldMk cId="3881833183" sldId="442"/>
        </pc:sldMkLst>
        <pc:graphicFrameChg chg="modGraphic">
          <ac:chgData name="Gerth Stølting Brodal" userId="04ef4784-6591-4f86-a140-f5c3b108582a" providerId="ADAL" clId="{AB7A936E-A0DB-4C0B-8A6D-4E445E169682}" dt="2022-02-06T10:45:24.300" v="63" actId="20577"/>
          <ac:graphicFrameMkLst>
            <pc:docMk/>
            <pc:sldMk cId="3881833183" sldId="442"/>
            <ac:graphicFrameMk id="4" creationId="{00000000-0000-0000-0000-000000000000}"/>
          </ac:graphicFrameMkLst>
        </pc:graphicFrameChg>
      </pc:sldChg>
      <pc:sldChg chg="addSp modSp new del mod">
        <pc:chgData name="Gerth Stølting Brodal" userId="04ef4784-6591-4f86-a140-f5c3b108582a" providerId="ADAL" clId="{AB7A936E-A0DB-4C0B-8A6D-4E445E169682}" dt="2022-02-06T10:51:04.363" v="81" actId="47"/>
        <pc:sldMkLst>
          <pc:docMk/>
          <pc:sldMk cId="696969108" sldId="445"/>
        </pc:sldMkLst>
        <pc:spChg chg="mod">
          <ac:chgData name="Gerth Stølting Brodal" userId="04ef4784-6591-4f86-a140-f5c3b108582a" providerId="ADAL" clId="{AB7A936E-A0DB-4C0B-8A6D-4E445E169682}" dt="2022-02-06T10:48:21.280" v="79"/>
          <ac:spMkLst>
            <pc:docMk/>
            <pc:sldMk cId="696969108" sldId="445"/>
            <ac:spMk id="2" creationId="{C3ED9AFB-4234-4200-A269-D0361EAA4999}"/>
          </ac:spMkLst>
        </pc:spChg>
        <pc:graphicFrameChg chg="add mod">
          <ac:chgData name="Gerth Stølting Brodal" userId="04ef4784-6591-4f86-a140-f5c3b108582a" providerId="ADAL" clId="{AB7A936E-A0DB-4C0B-8A6D-4E445E169682}" dt="2022-02-06T10:50:56.344" v="80" actId="1076"/>
          <ac:graphicFrameMkLst>
            <pc:docMk/>
            <pc:sldMk cId="696969108" sldId="445"/>
            <ac:graphicFrameMk id="4" creationId="{C9BCFD94-BAE4-4EA7-8F64-39408653EB8B}"/>
          </ac:graphicFrameMkLst>
        </pc:graphicFrameChg>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8T12:00:24.402" v="337" actId="20577"/>
      <pc:docMkLst>
        <pc:docMk/>
      </pc:docMkLst>
      <pc:sldChg chg="modSp mod modNotesTx">
        <pc:chgData name="Gerth Stølting Brodal" userId="04ef4784-6591-4f86-a140-f5c3b108582a" providerId="ADAL" clId="{8AE5BBAC-1693-454B-B98D-382185C4CDAF}" dt="2023-02-08T12:00:24.402" v="337" actId="20577"/>
        <pc:sldMkLst>
          <pc:docMk/>
          <pc:sldMk cId="2761965666" sldId="363"/>
        </pc:sldMkLst>
        <pc:spChg chg="mod">
          <ac:chgData name="Gerth Stølting Brodal" userId="04ef4784-6591-4f86-a140-f5c3b108582a" providerId="ADAL" clId="{8AE5BBAC-1693-454B-B98D-382185C4CDAF}" dt="2023-02-04T10:19:24.023" v="60" actId="6549"/>
          <ac:spMkLst>
            <pc:docMk/>
            <pc:sldMk cId="2761965666" sldId="363"/>
            <ac:spMk id="9" creationId="{00000000-0000-0000-0000-000000000000}"/>
          </ac:spMkLst>
        </pc:spChg>
        <pc:graphicFrameChg chg="mod modGraphic">
          <ac:chgData name="Gerth Stølting Brodal" userId="04ef4784-6591-4f86-a140-f5c3b108582a" providerId="ADAL" clId="{8AE5BBAC-1693-454B-B98D-382185C4CDAF}" dt="2023-02-08T12:00:14.469" v="334" actId="20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8AE5BBAC-1693-454B-B98D-382185C4CDAF}" dt="2023-02-04T10:05:52.349" v="26" actId="20577"/>
        <pc:sldMkLst>
          <pc:docMk/>
          <pc:sldMk cId="3808754555" sldId="372"/>
        </pc:sldMkLst>
        <pc:spChg chg="mod">
          <ac:chgData name="Gerth Stølting Brodal" userId="04ef4784-6591-4f86-a140-f5c3b108582a" providerId="ADAL" clId="{8AE5BBAC-1693-454B-B98D-382185C4CDAF}" dt="2023-02-04T10:05:52.349" v="26" actId="20577"/>
          <ac:spMkLst>
            <pc:docMk/>
            <pc:sldMk cId="3808754555" sldId="372"/>
            <ac:spMk id="3" creationId="{00000000-0000-0000-0000-000000000000}"/>
          </ac:spMkLst>
        </pc:spChg>
      </pc:sldChg>
      <pc:sldChg chg="modSp mod">
        <pc:chgData name="Gerth Stølting Brodal" userId="04ef4784-6591-4f86-a140-f5c3b108582a" providerId="ADAL" clId="{8AE5BBAC-1693-454B-B98D-382185C4CDAF}" dt="2023-02-04T18:40:27.777" v="298" actId="20577"/>
        <pc:sldMkLst>
          <pc:docMk/>
          <pc:sldMk cId="3203409752" sldId="440"/>
        </pc:sldMkLst>
        <pc:spChg chg="mod">
          <ac:chgData name="Gerth Stølting Brodal" userId="04ef4784-6591-4f86-a140-f5c3b108582a" providerId="ADAL" clId="{8AE5BBAC-1693-454B-B98D-382185C4CDAF}" dt="2023-02-04T18:40:27.777" v="298" actId="20577"/>
          <ac:spMkLst>
            <pc:docMk/>
            <pc:sldMk cId="3203409752" sldId="440"/>
            <ac:spMk id="3" creationId="{00000000-0000-0000-0000-000000000000}"/>
          </ac:spMkLst>
        </pc:spChg>
      </pc:sldChg>
      <pc:sldChg chg="modSp mod">
        <pc:chgData name="Gerth Stølting Brodal" userId="04ef4784-6591-4f86-a140-f5c3b108582a" providerId="ADAL" clId="{8AE5BBAC-1693-454B-B98D-382185C4CDAF}" dt="2023-02-04T10:01:15.975" v="2" actId="114"/>
        <pc:sldMkLst>
          <pc:docMk/>
          <pc:sldMk cId="1725506798" sldId="441"/>
        </pc:sldMkLst>
        <pc:spChg chg="mod">
          <ac:chgData name="Gerth Stølting Brodal" userId="04ef4784-6591-4f86-a140-f5c3b108582a" providerId="ADAL" clId="{8AE5BBAC-1693-454B-B98D-382185C4CDAF}" dt="2023-02-04T10:01:15.975" v="2" actId="114"/>
          <ac:spMkLst>
            <pc:docMk/>
            <pc:sldMk cId="1725506798" sldId="441"/>
            <ac:spMk id="13" creationId="{00000000-0000-0000-0000-000000000000}"/>
          </ac:spMkLst>
        </pc:spChg>
      </pc:sldChg>
      <pc:sldChg chg="addSp delSp modSp new mod">
        <pc:chgData name="Gerth Stølting Brodal" userId="04ef4784-6591-4f86-a140-f5c3b108582a" providerId="ADAL" clId="{8AE5BBAC-1693-454B-B98D-382185C4CDAF}" dt="2023-02-04T11:05:55.829" v="270" actId="313"/>
        <pc:sldMkLst>
          <pc:docMk/>
          <pc:sldMk cId="4003465609" sldId="445"/>
        </pc:sldMkLst>
        <pc:spChg chg="del">
          <ac:chgData name="Gerth Stølting Brodal" userId="04ef4784-6591-4f86-a140-f5c3b108582a" providerId="ADAL" clId="{8AE5BBAC-1693-454B-B98D-382185C4CDAF}" dt="2023-02-04T10:41:23.626" v="65" actId="478"/>
          <ac:spMkLst>
            <pc:docMk/>
            <pc:sldMk cId="4003465609" sldId="445"/>
            <ac:spMk id="2" creationId="{1F3B8727-630E-1603-CC7D-BB070123E7C5}"/>
          </ac:spMkLst>
        </pc:spChg>
        <pc:spChg chg="del">
          <ac:chgData name="Gerth Stølting Brodal" userId="04ef4784-6591-4f86-a140-f5c3b108582a" providerId="ADAL" clId="{8AE5BBAC-1693-454B-B98D-382185C4CDAF}" dt="2023-02-04T10:41:23.626" v="65" actId="478"/>
          <ac:spMkLst>
            <pc:docMk/>
            <pc:sldMk cId="4003465609" sldId="445"/>
            <ac:spMk id="3" creationId="{A7FFB86F-0275-1B7B-149F-1615512E4602}"/>
          </ac:spMkLst>
        </pc:spChg>
        <pc:spChg chg="add del">
          <ac:chgData name="Gerth Stølting Brodal" userId="04ef4784-6591-4f86-a140-f5c3b108582a" providerId="ADAL" clId="{8AE5BBAC-1693-454B-B98D-382185C4CDAF}" dt="2023-02-04T10:41:14.502" v="63" actId="22"/>
          <ac:spMkLst>
            <pc:docMk/>
            <pc:sldMk cId="4003465609" sldId="445"/>
            <ac:spMk id="5" creationId="{32D1559D-573A-8D54-439E-08FDB47F51CD}"/>
          </ac:spMkLst>
        </pc:spChg>
        <pc:spChg chg="add del">
          <ac:chgData name="Gerth Stølting Brodal" userId="04ef4784-6591-4f86-a140-f5c3b108582a" providerId="ADAL" clId="{8AE5BBAC-1693-454B-B98D-382185C4CDAF}" dt="2023-02-04T10:55:32.072" v="249" actId="22"/>
          <ac:spMkLst>
            <pc:docMk/>
            <pc:sldMk cId="4003465609" sldId="445"/>
            <ac:spMk id="8" creationId="{A0AED4D6-4CCB-CBDD-3989-8372DE55CCF3}"/>
          </ac:spMkLst>
        </pc:spChg>
        <pc:spChg chg="add mod">
          <ac:chgData name="Gerth Stølting Brodal" userId="04ef4784-6591-4f86-a140-f5c3b108582a" providerId="ADAL" clId="{8AE5BBAC-1693-454B-B98D-382185C4CDAF}" dt="2023-02-04T10:59:36.258" v="254" actId="6549"/>
          <ac:spMkLst>
            <pc:docMk/>
            <pc:sldMk cId="4003465609" sldId="445"/>
            <ac:spMk id="9" creationId="{86E08E30-093F-3171-73B5-821EA6368550}"/>
          </ac:spMkLst>
        </pc:spChg>
        <pc:graphicFrameChg chg="add mod modGraphic">
          <ac:chgData name="Gerth Stølting Brodal" userId="04ef4784-6591-4f86-a140-f5c3b108582a" providerId="ADAL" clId="{8AE5BBAC-1693-454B-B98D-382185C4CDAF}" dt="2023-02-04T11:05:55.829" v="270" actId="313"/>
          <ac:graphicFrameMkLst>
            <pc:docMk/>
            <pc:sldMk cId="4003465609" sldId="445"/>
            <ac:graphicFrameMk id="6" creationId="{16A6ED07-F050-B0E1-8313-E3A78881EFE5}"/>
          </ac:graphicFrameMkLst>
        </pc:graphicFrameChg>
      </pc:sldChg>
    </pc:docChg>
  </pc:docChgLst>
  <pc:docChgLst>
    <pc:chgData name="Gerth Stølting Brodal" userId="04ef4784-6591-4f86-a140-f5c3b108582a" providerId="ADAL" clId="{56F465E5-64FD-4F2A-935D-395061FAD986}"/>
    <pc:docChg chg="undo redo custSel addSld modSld">
      <pc:chgData name="Gerth Stølting Brodal" userId="04ef4784-6591-4f86-a140-f5c3b108582a" providerId="ADAL" clId="{56F465E5-64FD-4F2A-935D-395061FAD986}" dt="2024-02-07T10:16:20.656" v="964" actId="207"/>
      <pc:docMkLst>
        <pc:docMk/>
      </pc:docMkLst>
      <pc:sldChg chg="modSp mod">
        <pc:chgData name="Gerth Stølting Brodal" userId="04ef4784-6591-4f86-a140-f5c3b108582a" providerId="ADAL" clId="{56F465E5-64FD-4F2A-935D-395061FAD986}" dt="2024-02-07T10:16:20.656" v="964" actId="207"/>
        <pc:sldMkLst>
          <pc:docMk/>
          <pc:sldMk cId="3650692602" sldId="286"/>
        </pc:sldMkLst>
        <pc:spChg chg="mod">
          <ac:chgData name="Gerth Stølting Brodal" userId="04ef4784-6591-4f86-a140-f5c3b108582a" providerId="ADAL" clId="{56F465E5-64FD-4F2A-935D-395061FAD986}" dt="2024-02-07T10:16:20.656" v="964" actId="207"/>
          <ac:spMkLst>
            <pc:docMk/>
            <pc:sldMk cId="3650692602" sldId="286"/>
            <ac:spMk id="2" creationId="{00000000-0000-0000-0000-000000000000}"/>
          </ac:spMkLst>
        </pc:spChg>
        <pc:spChg chg="mod">
          <ac:chgData name="Gerth Stølting Brodal" userId="04ef4784-6591-4f86-a140-f5c3b108582a" providerId="ADAL" clId="{56F465E5-64FD-4F2A-935D-395061FAD986}" dt="2024-02-07T08:53:39.154" v="957" actId="20577"/>
          <ac:spMkLst>
            <pc:docMk/>
            <pc:sldMk cId="3650692602" sldId="286"/>
            <ac:spMk id="3" creationId="{00000000-0000-0000-0000-000000000000}"/>
          </ac:spMkLst>
        </pc:spChg>
      </pc:sldChg>
      <pc:sldChg chg="modSp mod modNotesTx">
        <pc:chgData name="Gerth Stølting Brodal" userId="04ef4784-6591-4f86-a140-f5c3b108582a" providerId="ADAL" clId="{56F465E5-64FD-4F2A-935D-395061FAD986}" dt="2024-02-04T19:34:30.157" v="663" actId="313"/>
        <pc:sldMkLst>
          <pc:docMk/>
          <pc:sldMk cId="2761965666" sldId="363"/>
        </pc:sldMkLst>
        <pc:spChg chg="mod">
          <ac:chgData name="Gerth Stølting Brodal" userId="04ef4784-6591-4f86-a140-f5c3b108582a" providerId="ADAL" clId="{56F465E5-64FD-4F2A-935D-395061FAD986}" dt="2024-02-04T18:51:08.656" v="12" actId="6549"/>
          <ac:spMkLst>
            <pc:docMk/>
            <pc:sldMk cId="2761965666" sldId="363"/>
            <ac:spMk id="9" creationId="{00000000-0000-0000-0000-000000000000}"/>
          </ac:spMkLst>
        </pc:spChg>
        <pc:graphicFrameChg chg="modGraphic">
          <ac:chgData name="Gerth Stølting Brodal" userId="04ef4784-6591-4f86-a140-f5c3b108582a" providerId="ADAL" clId="{56F465E5-64FD-4F2A-935D-395061FAD986}" dt="2024-02-04T19:34:30.157" v="663" actId="313"/>
          <ac:graphicFrameMkLst>
            <pc:docMk/>
            <pc:sldMk cId="2761965666" sldId="363"/>
            <ac:graphicFrameMk id="8" creationId="{00000000-0000-0000-0000-000000000000}"/>
          </ac:graphicFrameMkLst>
        </pc:graphicFrameChg>
      </pc:sldChg>
      <pc:sldChg chg="modAnim">
        <pc:chgData name="Gerth Stølting Brodal" userId="04ef4784-6591-4f86-a140-f5c3b108582a" providerId="ADAL" clId="{56F465E5-64FD-4F2A-935D-395061FAD986}" dt="2024-02-05T08:52:43.318" v="802"/>
        <pc:sldMkLst>
          <pc:docMk/>
          <pc:sldMk cId="1790444143" sldId="368"/>
        </pc:sldMkLst>
      </pc:sldChg>
      <pc:sldChg chg="modSp mod modNotesTx">
        <pc:chgData name="Gerth Stølting Brodal" userId="04ef4784-6591-4f86-a140-f5c3b108582a" providerId="ADAL" clId="{56F465E5-64FD-4F2A-935D-395061FAD986}" dt="2024-02-06T21:48:22.360" v="927" actId="20577"/>
        <pc:sldMkLst>
          <pc:docMk/>
          <pc:sldMk cId="3808754555" sldId="372"/>
        </pc:sldMkLst>
        <pc:spChg chg="mod">
          <ac:chgData name="Gerth Stølting Brodal" userId="04ef4784-6591-4f86-a140-f5c3b108582a" providerId="ADAL" clId="{56F465E5-64FD-4F2A-935D-395061FAD986}" dt="2024-02-04T18:47:10.141" v="10" actId="20577"/>
          <ac:spMkLst>
            <pc:docMk/>
            <pc:sldMk cId="3808754555" sldId="372"/>
            <ac:spMk id="3" creationId="{00000000-0000-0000-0000-000000000000}"/>
          </ac:spMkLst>
        </pc:spChg>
      </pc:sldChg>
      <pc:sldChg chg="modSp mod">
        <pc:chgData name="Gerth Stølting Brodal" userId="04ef4784-6591-4f86-a140-f5c3b108582a" providerId="ADAL" clId="{56F465E5-64FD-4F2A-935D-395061FAD986}" dt="2024-02-06T21:32:56.506" v="815" actId="1036"/>
        <pc:sldMkLst>
          <pc:docMk/>
          <pc:sldMk cId="506142668" sldId="437"/>
        </pc:sldMkLst>
        <pc:spChg chg="mod">
          <ac:chgData name="Gerth Stølting Brodal" userId="04ef4784-6591-4f86-a140-f5c3b108582a" providerId="ADAL" clId="{56F465E5-64FD-4F2A-935D-395061FAD986}" dt="2024-02-06T21:20:47.245" v="805" actId="20577"/>
          <ac:spMkLst>
            <pc:docMk/>
            <pc:sldMk cId="506142668" sldId="437"/>
            <ac:spMk id="7" creationId="{00000000-0000-0000-0000-000000000000}"/>
          </ac:spMkLst>
        </pc:spChg>
        <pc:graphicFrameChg chg="mod">
          <ac:chgData name="Gerth Stølting Brodal" userId="04ef4784-6591-4f86-a140-f5c3b108582a" providerId="ADAL" clId="{56F465E5-64FD-4F2A-935D-395061FAD986}" dt="2024-02-06T21:32:56.506" v="815" actId="1036"/>
          <ac:graphicFrameMkLst>
            <pc:docMk/>
            <pc:sldMk cId="506142668" sldId="437"/>
            <ac:graphicFrameMk id="5" creationId="{00000000-0000-0000-0000-000000000000}"/>
          </ac:graphicFrameMkLst>
        </pc:graphicFrameChg>
      </pc:sldChg>
      <pc:sldChg chg="modSp mod">
        <pc:chgData name="Gerth Stølting Brodal" userId="04ef4784-6591-4f86-a140-f5c3b108582a" providerId="ADAL" clId="{56F465E5-64FD-4F2A-935D-395061FAD986}" dt="2024-02-02T12:05:25.839" v="3" actId="6549"/>
        <pc:sldMkLst>
          <pc:docMk/>
          <pc:sldMk cId="4003465609" sldId="445"/>
        </pc:sldMkLst>
        <pc:graphicFrameChg chg="modGraphic">
          <ac:chgData name="Gerth Stølting Brodal" userId="04ef4784-6591-4f86-a140-f5c3b108582a" providerId="ADAL" clId="{56F465E5-64FD-4F2A-935D-395061FAD986}" dt="2024-02-02T12:05:25.839" v="3" actId="6549"/>
          <ac:graphicFrameMkLst>
            <pc:docMk/>
            <pc:sldMk cId="4003465609" sldId="445"/>
            <ac:graphicFrameMk id="6" creationId="{16A6ED07-F050-B0E1-8313-E3A78881EFE5}"/>
          </ac:graphicFrameMkLst>
        </pc:graphicFrameChg>
      </pc:sldChg>
      <pc:sldChg chg="addSp modSp new mod modAnim modNotesTx">
        <pc:chgData name="Gerth Stølting Brodal" userId="04ef4784-6591-4f86-a140-f5c3b108582a" providerId="ADAL" clId="{56F465E5-64FD-4F2A-935D-395061FAD986}" dt="2024-02-05T07:11:28.719" v="801" actId="313"/>
        <pc:sldMkLst>
          <pc:docMk/>
          <pc:sldMk cId="4179547408" sldId="446"/>
        </pc:sldMkLst>
        <pc:spChg chg="mod">
          <ac:chgData name="Gerth Stølting Brodal" userId="04ef4784-6591-4f86-a140-f5c3b108582a" providerId="ADAL" clId="{56F465E5-64FD-4F2A-935D-395061FAD986}" dt="2024-02-04T19:21:02.270" v="635" actId="20577"/>
          <ac:spMkLst>
            <pc:docMk/>
            <pc:sldMk cId="4179547408" sldId="446"/>
            <ac:spMk id="2" creationId="{19AE9108-3205-9EB6-BEF3-A32540F39AFC}"/>
          </ac:spMkLst>
        </pc:spChg>
        <pc:spChg chg="mod">
          <ac:chgData name="Gerth Stølting Brodal" userId="04ef4784-6591-4f86-a140-f5c3b108582a" providerId="ADAL" clId="{56F465E5-64FD-4F2A-935D-395061FAD986}" dt="2024-02-04T19:35:03.751" v="670" actId="20577"/>
          <ac:spMkLst>
            <pc:docMk/>
            <pc:sldMk cId="4179547408" sldId="446"/>
            <ac:spMk id="3" creationId="{B961D846-31C1-1F84-A347-4978C8C5E7FE}"/>
          </ac:spMkLst>
        </pc:spChg>
        <pc:spChg chg="add mod">
          <ac:chgData name="Gerth Stølting Brodal" userId="04ef4784-6591-4f86-a140-f5c3b108582a" providerId="ADAL" clId="{56F465E5-64FD-4F2A-935D-395061FAD986}" dt="2024-02-04T19:23:27.896" v="659" actId="1076"/>
          <ac:spMkLst>
            <pc:docMk/>
            <pc:sldMk cId="4179547408" sldId="446"/>
            <ac:spMk id="5" creationId="{DE1A517F-9AE3-9B0A-52FF-B625F2865B8B}"/>
          </ac:spMkLst>
        </pc:spChg>
        <pc:graphicFrameChg chg="add mod modGraphic">
          <ac:chgData name="Gerth Stølting Brodal" userId="04ef4784-6591-4f86-a140-f5c3b108582a" providerId="ADAL" clId="{56F465E5-64FD-4F2A-935D-395061FAD986}" dt="2024-02-04T19:23:27.896" v="659" actId="1076"/>
          <ac:graphicFrameMkLst>
            <pc:docMk/>
            <pc:sldMk cId="4179547408" sldId="446"/>
            <ac:graphicFrameMk id="4" creationId="{EE6745CC-789B-67DC-601B-568E63AF1905}"/>
          </ac:graphicFrameMkLst>
        </pc:graphicFrameChg>
        <pc:picChg chg="add mod">
          <ac:chgData name="Gerth Stølting Brodal" userId="04ef4784-6591-4f86-a140-f5c3b108582a" providerId="ADAL" clId="{56F465E5-64FD-4F2A-935D-395061FAD986}" dt="2024-02-04T19:21:53.829" v="642" actId="1076"/>
          <ac:picMkLst>
            <pc:docMk/>
            <pc:sldMk cId="4179547408" sldId="446"/>
            <ac:picMk id="6" creationId="{BC49D55E-DBEF-D87D-C77B-BA8A9E026885}"/>
          </ac:picMkLst>
        </pc:picChg>
      </pc:sldChg>
    </pc:docChg>
  </pc:docChgLst>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pChg chg="mod">
          <ac:chgData name="Gerth Stølting Brodal" userId="04ef4784-6591-4f86-a140-f5c3b108582a" providerId="ADAL" clId="{172B73B0-B8C1-4702-9D4D-C752051A4849}" dt="2022-04-07T17:42:45.999" v="179" actId="948"/>
          <ac:spMkLst>
            <pc:docMk/>
            <pc:sldMk cId="1232766057" sldId="436"/>
            <ac:spMk id="3" creationId="{00000000-0000-0000-0000-000000000000}"/>
          </ac:spMkLst>
        </pc:spChg>
        <pc:spChg chg="mod">
          <ac:chgData name="Gerth Stølting Brodal" userId="04ef4784-6591-4f86-a140-f5c3b108582a" providerId="ADAL" clId="{172B73B0-B8C1-4702-9D4D-C752051A4849}" dt="2022-04-07T17:48:48.997" v="202" actId="20577"/>
          <ac:spMkLst>
            <pc:docMk/>
            <pc:sldMk cId="1232766057" sldId="436"/>
            <ac:spMk id="4" creationId="{00000000-0000-0000-0000-000000000000}"/>
          </ac:spMkLst>
        </pc:spChg>
        <pc:graphicFrameChg chg="mod">
          <ac:chgData name="Gerth Stølting Brodal" userId="04ef4784-6591-4f86-a140-f5c3b108582a" providerId="ADAL" clId="{172B73B0-B8C1-4702-9D4D-C752051A4849}" dt="2022-04-07T17:42:54.804" v="180" actId="1076"/>
          <ac:graphicFrameMkLst>
            <pc:docMk/>
            <pc:sldMk cId="1232766057" sldId="436"/>
            <ac:graphicFrameMk id="5" creationId="{00000000-0000-0000-0000-000000000000}"/>
          </ac:graphicFrameMkLst>
        </pc:graphicFrameChg>
        <pc:picChg chg="mod">
          <ac:chgData name="Gerth Stølting Brodal" userId="04ef4784-6591-4f86-a140-f5c3b108582a" providerId="ADAL" clId="{172B73B0-B8C1-4702-9D4D-C752051A4849}" dt="2022-04-07T17:42:59.420" v="181" actId="1076"/>
          <ac:picMkLst>
            <pc:docMk/>
            <pc:sldMk cId="1232766057" sldId="436"/>
            <ac:picMk id="6" creationId="{00000000-0000-0000-0000-000000000000}"/>
          </ac:picMkLst>
        </pc:picChg>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 = :.{decimaler}}’</a:t>
            </a:r>
          </a:p>
          <a:p>
            <a:r>
              <a:rPr lang="da-DK" dirty="0"/>
              <a:t>.format </a:t>
            </a:r>
            <a:r>
              <a:rPr lang="da-DK" dirty="0" err="1"/>
              <a:t>useful</a:t>
            </a:r>
            <a:r>
              <a:rPr lang="da-DK" dirty="0"/>
              <a:t> </a:t>
            </a:r>
            <a:r>
              <a:rPr lang="da-DK" dirty="0" err="1"/>
              <a:t>when</a:t>
            </a:r>
            <a:r>
              <a:rPr lang="da-DK" dirty="0"/>
              <a:t> same </a:t>
            </a:r>
            <a:r>
              <a:rPr lang="da-DK" dirty="0" err="1"/>
              <a:t>value</a:t>
            </a:r>
            <a:r>
              <a:rPr lang="da-DK" dirty="0"/>
              <a:t> has to </a:t>
            </a:r>
            <a:r>
              <a:rPr lang="da-DK" dirty="0" err="1"/>
              <a:t>be</a:t>
            </a:r>
            <a:r>
              <a:rPr lang="da-DK" dirty="0"/>
              <a:t> </a:t>
            </a:r>
            <a:r>
              <a:rPr lang="da-DK" dirty="0" err="1"/>
              <a:t>inserted</a:t>
            </a:r>
            <a:r>
              <a:rPr lang="da-DK" dirty="0"/>
              <a:t> multiple times: '{1} {1} {0}'.format('abc', 42)</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Javascript</a:t>
            </a:r>
            <a:r>
              <a:rPr lang="da-DK" dirty="0"/>
              <a:t> </a:t>
            </a:r>
            <a:r>
              <a:rPr lang="da-DK" dirty="0" err="1"/>
              <a:t>example</a:t>
            </a:r>
            <a:r>
              <a:rPr lang="da-DK" dirty="0"/>
              <a:t>: Open Google Chrome + F12 + Console: ‘abc’ + 42</a:t>
            </a:r>
          </a:p>
          <a:p>
            <a:endParaRPr lang="da-DK" dirty="0"/>
          </a:p>
          <a:p>
            <a:r>
              <a:rPr lang="da-DK" dirty="0" err="1"/>
              <a:t>document.body.style.background</a:t>
            </a:r>
            <a:r>
              <a:rPr lang="da-DK" dirty="0"/>
              <a:t> = '</a:t>
            </a:r>
            <a:r>
              <a:rPr lang="da-DK" dirty="0" err="1"/>
              <a:t>lightblue</a:t>
            </a:r>
            <a:r>
              <a:rPr lang="da-DK" dirty="0"/>
              <a:t>’  // </a:t>
            </a:r>
            <a:r>
              <a:rPr lang="da-DK" dirty="0" err="1"/>
              <a:t>background</a:t>
            </a:r>
            <a:r>
              <a:rPr lang="da-DK" dirty="0"/>
              <a:t> </a:t>
            </a:r>
            <a:r>
              <a:rPr lang="da-DK" dirty="0" err="1"/>
              <a:t>color</a:t>
            </a:r>
            <a:endParaRPr lang="da-DK" dirty="0"/>
          </a:p>
          <a:p>
            <a:r>
              <a:rPr lang="da-DK" dirty="0" err="1"/>
              <a:t>document.body.style.color</a:t>
            </a:r>
            <a:r>
              <a:rPr lang="da-DK" dirty="0"/>
              <a:t>  // </a:t>
            </a:r>
            <a:r>
              <a:rPr lang="da-DK" dirty="0" err="1"/>
              <a:t>text</a:t>
            </a:r>
            <a:r>
              <a:rPr lang="da-DK" dirty="0"/>
              <a:t> </a:t>
            </a:r>
            <a:r>
              <a:rPr lang="da-DK" dirty="0" err="1"/>
              <a:t>color</a:t>
            </a:r>
            <a:endParaRPr lang="da-DK" dirty="0"/>
          </a:p>
          <a:p>
            <a:endParaRPr lang="da-DK" dirty="0"/>
          </a:p>
          <a:p>
            <a:r>
              <a:rPr lang="da-DK" dirty="0" err="1">
                <a:latin typeface="Courier"/>
                <a:cs typeface="Courier New" panose="02070309020205020404" pitchFamily="49" charset="0"/>
              </a:rPr>
              <a:t>javascript</a:t>
            </a:r>
            <a:r>
              <a:rPr lang="da-DK" dirty="0">
                <a:latin typeface="Courier"/>
                <a:cs typeface="Courier New" panose="02070309020205020404" pitchFamily="49" charset="0"/>
              </a:rPr>
              <a:t>:{</a:t>
            </a:r>
          </a:p>
          <a:p>
            <a:r>
              <a:rPr lang="da-DK" dirty="0">
                <a:latin typeface="Courier"/>
                <a:cs typeface="Courier New" panose="02070309020205020404" pitchFamily="49" charset="0"/>
              </a:rPr>
              <a:t>  /* </a:t>
            </a:r>
            <a:r>
              <a:rPr lang="da-DK" dirty="0" err="1">
                <a:latin typeface="Courier"/>
                <a:cs typeface="Courier New" panose="02070309020205020404" pitchFamily="49" charset="0"/>
              </a:rPr>
              <a:t>Bookmarklet</a:t>
            </a:r>
            <a:r>
              <a:rPr lang="da-DK" dirty="0">
                <a:latin typeface="Courier"/>
                <a:cs typeface="Courier New" panose="02070309020205020404" pitchFamily="49" charset="0"/>
              </a:rPr>
              <a:t> to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 all </a:t>
            </a:r>
            <a:r>
              <a:rPr lang="da-DK" dirty="0" err="1">
                <a:latin typeface="Courier"/>
                <a:cs typeface="Courier New" panose="02070309020205020404" pitchFamily="49" charset="0"/>
              </a:rPr>
              <a:t>text</a:t>
            </a:r>
            <a:r>
              <a:rPr lang="da-DK" dirty="0">
                <a:latin typeface="Courier"/>
                <a:cs typeface="Courier New" panose="02070309020205020404" pitchFamily="49" charset="0"/>
              </a:rPr>
              <a:t> on a page to </a:t>
            </a:r>
            <a:r>
              <a:rPr lang="da-DK" dirty="0" err="1">
                <a:latin typeface="Courier"/>
                <a:cs typeface="Courier New" panose="02070309020205020404" pitchFamily="49" charset="0"/>
              </a:rPr>
              <a:t>your</a:t>
            </a:r>
            <a:r>
              <a:rPr lang="da-DK" dirty="0">
                <a:latin typeface="Courier"/>
                <a:cs typeface="Courier New" panose="02070309020205020404" pitchFamily="49" charset="0"/>
              </a:rPr>
              <a:t> </a:t>
            </a:r>
            <a:r>
              <a:rPr lang="da-DK" dirty="0" err="1">
                <a:latin typeface="Courier"/>
                <a:cs typeface="Courier New" panose="02070309020205020404" pitchFamily="49" charset="0"/>
              </a:rPr>
              <a:t>favorite</a:t>
            </a:r>
            <a:r>
              <a:rPr lang="da-DK" dirty="0">
                <a:latin typeface="Courier"/>
                <a:cs typeface="Courier New" panose="02070309020205020404" pitchFamily="49" charset="0"/>
              </a:rPr>
              <a:t> </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favorite_color</a:t>
            </a:r>
            <a:r>
              <a:rPr lang="da-DK" dirty="0">
                <a:latin typeface="Courier"/>
                <a:cs typeface="Courier New" panose="02070309020205020404" pitchFamily="49" charset="0"/>
              </a:rPr>
              <a:t> = "red";</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function</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(doc) { </a:t>
            </a:r>
          </a:p>
          <a:p>
            <a:r>
              <a:rPr lang="da-DK" dirty="0">
                <a:latin typeface="Courier"/>
                <a:cs typeface="Courier New" panose="02070309020205020404" pitchFamily="49" charset="0"/>
              </a:rPr>
              <a:t>    for (</a:t>
            </a:r>
            <a:r>
              <a:rPr lang="da-DK" dirty="0" err="1">
                <a:latin typeface="Courier"/>
                <a:cs typeface="Courier New" panose="02070309020205020404" pitchFamily="49" charset="0"/>
              </a:rPr>
              <a:t>const</a:t>
            </a:r>
            <a:r>
              <a:rPr lang="da-DK" dirty="0">
                <a:latin typeface="Courier"/>
                <a:cs typeface="Courier New" panose="02070309020205020404" pitchFamily="49" charset="0"/>
              </a:rPr>
              <a:t> e of </a:t>
            </a:r>
            <a:r>
              <a:rPr lang="da-DK" dirty="0" err="1">
                <a:latin typeface="Courier"/>
                <a:cs typeface="Courier New" panose="02070309020205020404" pitchFamily="49" charset="0"/>
              </a:rPr>
              <a:t>doc.querySelectorAll</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r>
              <a:rPr lang="da-DK" dirty="0" err="1">
                <a:latin typeface="Courier"/>
                <a:cs typeface="Courier New" panose="02070309020205020404" pitchFamily="49" charset="0"/>
              </a:rPr>
              <a:t>white</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background</a:t>
            </a:r>
            <a:r>
              <a:rPr lang="da-DK" dirty="0">
                <a:latin typeface="Courier"/>
                <a:cs typeface="Courier New" panose="02070309020205020404" pitchFamily="49" charset="0"/>
              </a:rPr>
              <a:t>", "</a:t>
            </a:r>
            <a:r>
              <a:rPr lang="da-DK" dirty="0" err="1">
                <a:latin typeface="Courier"/>
                <a:cs typeface="Courier New" panose="02070309020205020404" pitchFamily="49" charset="0"/>
              </a:rPr>
              <a:t>black</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e.nodeName</a:t>
            </a:r>
            <a:r>
              <a:rPr lang="da-DK" dirty="0">
                <a:latin typeface="Courier"/>
                <a:cs typeface="Courier New" panose="02070309020205020404" pitchFamily="49" charset="0"/>
              </a:rPr>
              <a:t> == "IFRAME")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e.contentWindow.document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744337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21</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25</a:t>
            </a:fld>
            <a:endParaRPr lang="en-US"/>
          </a:p>
        </p:txBody>
      </p:sp>
    </p:spTree>
    <p:extLst>
      <p:ext uri="{BB962C8B-B14F-4D97-AF65-F5344CB8AC3E}">
        <p14:creationId xmlns:p14="http://schemas.microsoft.com/office/powerpoint/2010/main" val="128832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28</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10</a:t>
            </a:fld>
            <a:endParaRPr lang="en-US"/>
          </a:p>
        </p:txBody>
      </p:sp>
    </p:spTree>
    <p:extLst>
      <p:ext uri="{BB962C8B-B14F-4D97-AF65-F5344CB8AC3E}">
        <p14:creationId xmlns:p14="http://schemas.microsoft.com/office/powerpoint/2010/main" val="397394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meaningful example, assume L is </a:t>
            </a:r>
            <a:r>
              <a:rPr lang="en-US"/>
              <a:t>a list:</a:t>
            </a:r>
            <a:endParaRPr lang="en-US" dirty="0"/>
          </a:p>
          <a:p>
            <a:endParaRPr lang="en-US" dirty="0"/>
          </a:p>
          <a:p>
            <a:r>
              <a:rPr lang="en-US" dirty="0"/>
              <a:t>if </a:t>
            </a:r>
            <a:r>
              <a:rPr lang="en-US" dirty="0" err="1"/>
              <a:t>len</a:t>
            </a:r>
            <a:r>
              <a:rPr lang="en-US" dirty="0"/>
              <a:t>(L) &gt; 0 and L[0] != 0:  L[0] -= 1</a:t>
            </a:r>
          </a:p>
          <a:p>
            <a:r>
              <a:rPr lang="en-US" dirty="0"/>
              <a:t>=&gt;</a:t>
            </a:r>
          </a:p>
          <a:p>
            <a:r>
              <a:rPr lang="en-US" dirty="0"/>
              <a:t>If L and L[0]: L[0] -= 1</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100419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18</a:t>
            </a:fld>
            <a:endParaRPr lang="en-US"/>
          </a:p>
        </p:txBody>
      </p:sp>
    </p:spTree>
    <p:extLst>
      <p:ext uri="{BB962C8B-B14F-4D97-AF65-F5344CB8AC3E}">
        <p14:creationId xmlns:p14="http://schemas.microsoft.com/office/powerpoint/2010/main" val="1245558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12/library/timei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stdtypes.html#truth-value-test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27532895"/>
              </p:ext>
            </p:extLst>
          </p:nvPr>
        </p:nvGraphicFramePr>
        <p:xfrm>
          <a:off x="2213409" y="52637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(1e10)", "from math import </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4044056" cy="369332"/>
          </a:xfrm>
          <a:prstGeom prst="rect">
            <a:avLst/>
          </a:prstGeom>
        </p:spPr>
        <p:txBody>
          <a:bodyPr wrap="none">
            <a:spAutoFit/>
          </a:bodyPr>
          <a:lstStyle/>
          <a:p>
            <a:r>
              <a:rPr lang="en-US" dirty="0">
                <a:hlinkClick r:id="rId3"/>
              </a:rPr>
              <a:t>docs.python.org/3.12/library/timeit.html</a:t>
            </a:r>
            <a:endParaRPr lang="en-US" dirty="0"/>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(x+(y-1))//y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endParaRPr lang="en-US" sz="2000" dirty="0">
              <a:solidFill>
                <a:srgbClr val="C00000"/>
              </a:solidFill>
            </a:endParaRP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3"/>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 </a:t>
            </a:r>
            <a:r>
              <a:rPr lang="en-US" dirty="0"/>
              <a:t>= 2</a:t>
            </a:r>
            <a:r>
              <a:rPr lang="en-US" baseline="30000" dirty="0"/>
              <a:t>1</a:t>
            </a:r>
            <a:r>
              <a:rPr lang="en-US" dirty="0"/>
              <a:t> + 2</a:t>
            </a:r>
            <a:r>
              <a:rPr lang="en-US" baseline="30000" dirty="0"/>
              <a:t>3</a:t>
            </a:r>
            <a:r>
              <a:rPr lang="en-US" dirty="0"/>
              <a:t> +2</a:t>
            </a:r>
            <a:r>
              <a:rPr lang="en-US" baseline="30000" dirty="0"/>
              <a:t>5</a:t>
            </a:r>
            <a:endParaRPr lang="en-US" baseline="-25000" dirty="0"/>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a:latin typeface="Courier"/>
              </a:rPr>
              <a:t>i</a:t>
            </a:r>
            <a:r>
              <a:rPr lang="en-US" dirty="0">
                <a:latin typeface="Courier"/>
                <a:cs typeface="Courier New" panose="02070309020205020404" pitchFamily="49" charset="0"/>
              </a:rPr>
              <a:t>nt(x, 2)</a:t>
            </a:r>
            <a:r>
              <a:rPr lang="en-US" dirty="0"/>
              <a:t> converts binary string value to integer: </a:t>
            </a:r>
            <a:r>
              <a:rPr lang="en-US" dirty="0">
                <a:latin typeface="Courier New" panose="02070309020205020404" pitchFamily="49" charset="0"/>
                <a:cs typeface="Courier New" panose="02070309020205020404" pitchFamily="49" charset="0"/>
              </a:rPr>
              <a:t>int("0b110001",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613275363"/>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{1}</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{0}</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f</a:t>
                      </a:r>
                      <a:r>
                        <a:rPr lang="es-ES" sz="1600" b="1" baseline="0" dirty="0" err="1">
                          <a:latin typeface="Courier New" panose="02070309020205020404" pitchFamily="49" charset="0"/>
                          <a:cs typeface="Courier New" panose="02070309020205020404" pitchFamily="49" charset="0"/>
                        </a:rPr>
                        <a:t>'x</a:t>
                      </a:r>
                      <a:r>
                        <a:rPr lang="es-ES" sz="1600" b="1" baseline="0" dirty="0">
                          <a:latin typeface="Courier New" panose="02070309020205020404" pitchFamily="49" charset="0"/>
                          <a:cs typeface="Courier New" panose="02070309020205020404" pitchFamily="49" charset="0"/>
                        </a:rPr>
                        <a:t> +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Python 3.12</a:t>
            </a:r>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108-3205-9EB6-BEF3-A32540F39AFC}"/>
              </a:ext>
            </a:extLst>
          </p:cNvPr>
          <p:cNvSpPr>
            <a:spLocks noGrp="1"/>
          </p:cNvSpPr>
          <p:nvPr>
            <p:ph type="title"/>
          </p:nvPr>
        </p:nvSpPr>
        <p:spPr/>
        <p:txBody>
          <a:bodyPr/>
          <a:lstStyle/>
          <a:p>
            <a:r>
              <a:rPr lang="da-DK" dirty="0"/>
              <a:t>Python </a:t>
            </a:r>
            <a:r>
              <a:rPr lang="da-DK" dirty="0" err="1"/>
              <a:t>does</a:t>
            </a:r>
            <a:r>
              <a:rPr lang="da-DK" dirty="0"/>
              <a:t> not </a:t>
            </a:r>
            <a:r>
              <a:rPr lang="da-DK" dirty="0" err="1"/>
              <a:t>automatic</a:t>
            </a:r>
            <a:r>
              <a:rPr lang="da-DK" dirty="0"/>
              <a:t> </a:t>
            </a:r>
            <a:r>
              <a:rPr lang="da-DK" dirty="0" err="1"/>
              <a:t>convert</a:t>
            </a:r>
            <a:r>
              <a:rPr lang="da-DK" dirty="0"/>
              <a:t> to </a:t>
            </a:r>
            <a:r>
              <a:rPr lang="da-DK" dirty="0" err="1"/>
              <a:t>string</a:t>
            </a:r>
            <a:endParaRPr lang="da-DK" dirty="0"/>
          </a:p>
        </p:txBody>
      </p:sp>
      <p:sp>
        <p:nvSpPr>
          <p:cNvPr id="3" name="Content Placeholder 2">
            <a:extLst>
              <a:ext uri="{FF2B5EF4-FFF2-40B4-BE49-F238E27FC236}">
                <a16:creationId xmlns:a16="http://schemas.microsoft.com/office/drawing/2014/main" id="{B961D846-31C1-1F84-A347-4978C8C5E7FE}"/>
              </a:ext>
            </a:extLst>
          </p:cNvPr>
          <p:cNvSpPr>
            <a:spLocks noGrp="1"/>
          </p:cNvSpPr>
          <p:nvPr>
            <p:ph idx="1"/>
          </p:nvPr>
        </p:nvSpPr>
        <p:spPr>
          <a:xfrm>
            <a:off x="838200" y="1825625"/>
            <a:ext cx="10515600" cy="4827936"/>
          </a:xfrm>
        </p:spPr>
        <p:txBody>
          <a:bodyPr>
            <a:normAutofit/>
          </a:bodyPr>
          <a:lstStyle/>
          <a:p>
            <a:r>
              <a:rPr lang="da-DK" dirty="0"/>
              <a:t>A </a:t>
            </a:r>
            <a:r>
              <a:rPr lang="da-DK" dirty="0" err="1">
                <a:latin typeface="Courier"/>
              </a:rPr>
              <a:t>str</a:t>
            </a:r>
            <a:r>
              <a:rPr lang="da-DK" dirty="0"/>
              <a:t> </a:t>
            </a:r>
            <a:r>
              <a:rPr lang="da-DK" dirty="0" err="1"/>
              <a:t>can</a:t>
            </a:r>
            <a:r>
              <a:rPr lang="da-DK" dirty="0"/>
              <a:t> not </a:t>
            </a:r>
            <a:r>
              <a:rPr lang="da-DK" dirty="0" err="1"/>
              <a:t>be</a:t>
            </a:r>
            <a:r>
              <a:rPr lang="da-DK" dirty="0"/>
              <a:t> </a:t>
            </a:r>
            <a:r>
              <a:rPr lang="da-DK" dirty="0" err="1"/>
              <a:t>concatenated</a:t>
            </a:r>
            <a:r>
              <a:rPr lang="da-DK" dirty="0"/>
              <a:t> with an </a:t>
            </a:r>
            <a:r>
              <a:rPr lang="da-DK" dirty="0" err="1">
                <a:latin typeface="Courier"/>
              </a:rPr>
              <a:t>int</a:t>
            </a:r>
            <a:endParaRPr lang="da-DK" dirty="0">
              <a:latin typeface="Courier"/>
            </a:endParaRPr>
          </a:p>
          <a:p>
            <a:r>
              <a:rPr lang="da-DK" dirty="0"/>
              <a:t>The </a:t>
            </a:r>
            <a:r>
              <a:rPr lang="da-DK" dirty="0" err="1">
                <a:latin typeface="Courier"/>
              </a:rPr>
              <a:t>int</a:t>
            </a:r>
            <a:r>
              <a:rPr lang="da-DK" dirty="0"/>
              <a:t> must </a:t>
            </a:r>
            <a:r>
              <a:rPr lang="da-DK" dirty="0" err="1"/>
              <a:t>first</a:t>
            </a:r>
            <a:r>
              <a:rPr lang="da-DK" dirty="0"/>
              <a:t> </a:t>
            </a:r>
            <a:r>
              <a:rPr lang="da-DK" dirty="0" err="1"/>
              <a:t>be</a:t>
            </a:r>
            <a:r>
              <a:rPr lang="da-DK" dirty="0"/>
              <a:t> </a:t>
            </a:r>
            <a:r>
              <a:rPr lang="da-DK" dirty="0" err="1"/>
              <a:t>converted</a:t>
            </a:r>
            <a:r>
              <a:rPr lang="da-DK" dirty="0"/>
              <a:t> to a </a:t>
            </a:r>
            <a:r>
              <a:rPr lang="da-DK" dirty="0" err="1">
                <a:latin typeface="Courier"/>
              </a:rPr>
              <a:t>str</a:t>
            </a:r>
            <a:r>
              <a:rPr lang="da-DK" dirty="0"/>
              <a:t> </a:t>
            </a:r>
            <a:r>
              <a:rPr lang="da-DK" dirty="0" err="1"/>
              <a:t>using</a:t>
            </a:r>
            <a:r>
              <a:rPr lang="da-DK" dirty="0"/>
              <a:t> </a:t>
            </a:r>
            <a:r>
              <a:rPr lang="da-DK" dirty="0" err="1">
                <a:latin typeface="Courier"/>
              </a:rPr>
              <a:t>str</a:t>
            </a:r>
            <a:r>
              <a:rPr lang="da-DK" dirty="0">
                <a:latin typeface="Courier"/>
              </a:rPr>
              <a:t>(</a:t>
            </a:r>
            <a:r>
              <a:rPr lang="da-DK" i="1" dirty="0" err="1">
                <a:latin typeface="Courier"/>
              </a:rPr>
              <a:t>int</a:t>
            </a:r>
            <a:r>
              <a:rPr lang="da-DK" i="1" dirty="0">
                <a:latin typeface="Courier"/>
              </a:rPr>
              <a:t> </a:t>
            </a:r>
            <a:r>
              <a:rPr lang="da-DK" i="1" dirty="0" err="1">
                <a:latin typeface="Courier"/>
              </a:rPr>
              <a:t>value</a:t>
            </a:r>
            <a:r>
              <a:rPr lang="da-DK" dirty="0">
                <a:latin typeface="Courier"/>
              </a:rPr>
              <a:t>)</a:t>
            </a:r>
          </a:p>
          <a:p>
            <a:endParaRPr lang="da-DK" dirty="0"/>
          </a:p>
          <a:p>
            <a:endParaRPr lang="da-DK" dirty="0"/>
          </a:p>
          <a:p>
            <a:endParaRPr lang="da-DK" dirty="0"/>
          </a:p>
          <a:p>
            <a:endParaRPr lang="da-DK" dirty="0"/>
          </a:p>
          <a:p>
            <a:r>
              <a:rPr lang="da-DK" dirty="0"/>
              <a:t>In </a:t>
            </a:r>
            <a:r>
              <a:rPr lang="da-DK" dirty="0" err="1"/>
              <a:t>some</a:t>
            </a:r>
            <a:r>
              <a:rPr lang="da-DK" dirty="0"/>
              <a:t> </a:t>
            </a:r>
            <a:r>
              <a:rPr lang="da-DK" dirty="0" err="1"/>
              <a:t>languages</a:t>
            </a:r>
            <a:r>
              <a:rPr lang="da-DK" dirty="0"/>
              <a:t>, like Java and </a:t>
            </a:r>
            <a:r>
              <a:rPr lang="da-DK" dirty="0" err="1"/>
              <a:t>Javascript</a:t>
            </a:r>
            <a:r>
              <a:rPr lang="da-DK" dirty="0"/>
              <a:t>, the </a:t>
            </a:r>
            <a:r>
              <a:rPr lang="da-DK" dirty="0" err="1"/>
              <a:t>conversion</a:t>
            </a:r>
            <a:r>
              <a:rPr lang="da-DK" dirty="0"/>
              <a:t> to </a:t>
            </a:r>
            <a:r>
              <a:rPr lang="da-DK" dirty="0" err="1"/>
              <a:t>string</a:t>
            </a:r>
            <a:r>
              <a:rPr lang="da-DK" dirty="0"/>
              <a:t> </a:t>
            </a:r>
            <a:r>
              <a:rPr lang="da-DK" dirty="0" err="1"/>
              <a:t>happens</a:t>
            </a:r>
            <a:r>
              <a:rPr lang="da-DK" dirty="0"/>
              <a:t> </a:t>
            </a:r>
            <a:r>
              <a:rPr lang="da-DK" dirty="0" err="1"/>
              <a:t>automatically</a:t>
            </a:r>
            <a:r>
              <a:rPr lang="da-DK" dirty="0"/>
              <a:t> (just a </a:t>
            </a:r>
            <a:r>
              <a:rPr lang="da-DK" dirty="0" err="1"/>
              <a:t>language</a:t>
            </a:r>
            <a:r>
              <a:rPr lang="da-DK" dirty="0"/>
              <a:t> design </a:t>
            </a:r>
            <a:r>
              <a:rPr lang="da-DK" dirty="0" err="1"/>
              <a:t>choice</a:t>
            </a:r>
            <a:r>
              <a:rPr lang="da-DK" dirty="0"/>
              <a:t>)</a:t>
            </a:r>
            <a:endParaRPr lang="da-DK" dirty="0">
              <a:latin typeface="Courier"/>
            </a:endParaRPr>
          </a:p>
        </p:txBody>
      </p:sp>
      <p:graphicFrame>
        <p:nvGraphicFramePr>
          <p:cNvPr id="4" name="Table 3">
            <a:extLst>
              <a:ext uri="{FF2B5EF4-FFF2-40B4-BE49-F238E27FC236}">
                <a16:creationId xmlns:a16="http://schemas.microsoft.com/office/drawing/2014/main" id="{EE6745CC-789B-67DC-601B-568E63AF1905}"/>
              </a:ext>
            </a:extLst>
          </p:cNvPr>
          <p:cNvGraphicFramePr>
            <a:graphicFrameLocks noGrp="1"/>
          </p:cNvGraphicFramePr>
          <p:nvPr>
            <p:extLst>
              <p:ext uri="{D42A27DB-BD31-4B8C-83A1-F6EECF244321}">
                <p14:modId xmlns:p14="http://schemas.microsoft.com/office/powerpoint/2010/main" val="1662977430"/>
              </p:ext>
            </p:extLst>
          </p:nvPr>
        </p:nvGraphicFramePr>
        <p:xfrm>
          <a:off x="2491795" y="3123743"/>
          <a:ext cx="7208409" cy="1429974"/>
        </p:xfrm>
        <a:graphic>
          <a:graphicData uri="http://schemas.openxmlformats.org/drawingml/2006/table">
            <a:tbl>
              <a:tblPr firstRow="1" bandRow="1">
                <a:tableStyleId>{5C22544A-7EE6-4342-B048-85BDC9FD1C3A}</a:tableStyleId>
              </a:tblPr>
              <a:tblGrid>
                <a:gridCol w="7208409">
                  <a:extLst>
                    <a:ext uri="{9D8B030D-6E8A-4147-A177-3AD203B41FA5}">
                      <a16:colId xmlns:a16="http://schemas.microsoft.com/office/drawing/2014/main" val="1873682825"/>
                    </a:ext>
                  </a:extLst>
                </a:gridCol>
              </a:tblGrid>
              <a:tr h="28659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094694">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+ 42</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TypeError</a:t>
                      </a:r>
                      <a:r>
                        <a:rPr lang="en-US" sz="1600" b="1" baseline="0" dirty="0">
                          <a:latin typeface="Courier New" panose="02070309020205020404" pitchFamily="49" charset="0"/>
                          <a:cs typeface="Courier New" panose="02070309020205020404" pitchFamily="49" charset="0"/>
                        </a:rPr>
                        <a:t>: can only concatenate str (not "int") to str</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a:t>
                      </a:r>
                      <a:r>
                        <a:rPr lang="en-US" sz="1600" b="1" baseline="0" dirty="0">
                          <a:latin typeface="Courier New" panose="02070309020205020404" pitchFamily="49" charset="0"/>
                          <a:cs typeface="Courier New" panose="02070309020205020404" pitchFamily="49" charset="0"/>
                        </a:rPr>
                        <a:t>' + str(42)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'abc42'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a:extLst>
              <a:ext uri="{FF2B5EF4-FFF2-40B4-BE49-F238E27FC236}">
                <a16:creationId xmlns:a16="http://schemas.microsoft.com/office/drawing/2014/main" id="{DE1A517F-9AE3-9B0A-52FF-B625F2865B8B}"/>
              </a:ext>
            </a:extLst>
          </p:cNvPr>
          <p:cNvSpPr/>
          <p:nvPr/>
        </p:nvSpPr>
        <p:spPr>
          <a:xfrm rot="16200000">
            <a:off x="1326681" y="2864603"/>
            <a:ext cx="888384" cy="1522717"/>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ts val="1200"/>
              </a:lnSpc>
            </a:pPr>
            <a:r>
              <a:rPr lang="en-US" sz="1400" dirty="0"/>
              <a:t>works in Java and </a:t>
            </a:r>
            <a:r>
              <a:rPr lang="en-US" sz="1400" dirty="0" err="1"/>
              <a:t>Javascript</a:t>
            </a:r>
            <a:endParaRPr lang="en-US" sz="1400" dirty="0"/>
          </a:p>
        </p:txBody>
      </p:sp>
      <p:pic>
        <p:nvPicPr>
          <p:cNvPr id="6" name="Picture 5">
            <a:extLst>
              <a:ext uri="{FF2B5EF4-FFF2-40B4-BE49-F238E27FC236}">
                <a16:creationId xmlns:a16="http://schemas.microsoft.com/office/drawing/2014/main" id="{BC49D55E-DBEF-D87D-C77B-BA8A9E026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584" y="694974"/>
            <a:ext cx="799989" cy="665863"/>
          </a:xfrm>
          <a:prstGeom prst="rect">
            <a:avLst/>
          </a:prstGeom>
        </p:spPr>
      </p:pic>
    </p:spTree>
    <p:extLst>
      <p:ext uri="{BB962C8B-B14F-4D97-AF65-F5344CB8AC3E}">
        <p14:creationId xmlns:p14="http://schemas.microsoft.com/office/powerpoint/2010/main" val="417954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err="1"/>
              <a:t>str</a:t>
            </a:r>
            <a:r>
              <a:rPr lang="en-US" dirty="0">
                <a:latin typeface="Courier"/>
              </a:rPr>
              <a:t>[-</a:t>
            </a:r>
            <a:r>
              <a:rPr lang="en-US" i="1" dirty="0"/>
              <a:t>index</a:t>
            </a:r>
            <a:r>
              <a:rPr lang="en-US" dirty="0">
                <a:latin typeface="Courier"/>
              </a:rPr>
              <a:t>]</a:t>
            </a:r>
            <a:r>
              <a:rPr lang="en-US" dirty="0"/>
              <a:t> returns the symbol i positions from the right, the rightmost </a:t>
            </a:r>
            <a:r>
              <a:rPr lang="en-US" i="1" dirty="0" err="1"/>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err="1"/>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form</a:t>
            </a:r>
            <a:r>
              <a:rPr lang="en-US" dirty="0"/>
              <a:t> and last at index </a:t>
            </a:r>
            <a:r>
              <a:rPr lang="en-US" dirty="0" err="1">
                <a:latin typeface="Courier"/>
              </a:rPr>
              <a:t>len</a:t>
            </a:r>
            <a:r>
              <a:rPr lang="en-US" dirty="0">
                <a:latin typeface="Courier"/>
              </a:rPr>
              <a:t>(</a:t>
            </a:r>
            <a:r>
              <a:rPr lang="en-US" i="1" dirty="0" err="1"/>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2829510456"/>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t>
                      </a:r>
                      <a:r>
                        <a:rPr lang="en-US" sz="1600" b="1" baseline="0">
                          <a:latin typeface="Courier New" panose="02070309020205020404" pitchFamily="49" charset="0"/>
                          <a:cs typeface="Courier New" panose="02070309020205020404" pitchFamily="49" charset="0"/>
                        </a:rPr>
                        <a:t>a 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269682"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2**3=pow(2,3)=8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269682" cy="5353010"/>
              </a:xfrm>
              <a:blipFill>
                <a:blip r:embed="rId3"/>
                <a:stretch>
                  <a:fillRect l="-1082" t="-193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17623</TotalTime>
  <Words>3607</Words>
  <Application>Microsoft Office PowerPoint</Application>
  <PresentationFormat>Widescreen</PresentationFormat>
  <Paragraphs>576</Paragraphs>
  <Slides>28</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Python does not automatic convert to string</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2024-02-07T11:13:54Z</dcterms:modified>
</cp:coreProperties>
</file>