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622" r:id="rId15"/>
    <p:sldId id="629" r:id="rId16"/>
    <p:sldId id="630" r:id="rId17"/>
    <p:sldId id="51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C3A8B-8F67-4AB6-A6C8-CFD1AC566D4B}" v="19" dt="2023-03-05T16:28:10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56" d="100"/>
          <a:sy n="56" d="100"/>
        </p:scale>
        <p:origin x="1100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</a:t>
            </a:r>
            <a:r>
              <a:rPr lang="en-US"/>
              <a:t>/lambda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12344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input("square or double ?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"square":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"double":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input("numbers: ")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522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"says:",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("Alice")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("Peter")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("Where is Peter?")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peter("I am here")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29011</TotalTime>
  <Words>3498</Words>
  <Application>Microsoft Office PowerPoint</Application>
  <PresentationFormat>Widescreen</PresentationFormat>
  <Paragraphs>448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Examples: sorted using lambda</vt:lpstr>
      <vt:lpstr>min and max</vt:lpstr>
      <vt:lpstr>defaultdict (from module collections)</vt:lpstr>
      <vt:lpstr>History of lambda in programming languages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1063</cp:revision>
  <dcterms:created xsi:type="dcterms:W3CDTF">2017-10-19T06:54:16Z</dcterms:created>
  <dcterms:modified xsi:type="dcterms:W3CDTF">2023-03-05T16:28:17Z</dcterms:modified>
</cp:coreProperties>
</file>