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34" r:id="rId19"/>
    <p:sldId id="735" r:id="rId20"/>
    <p:sldId id="753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  <p:sldId id="754" r:id="rId39"/>
    <p:sldId id="755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69154" autoAdjust="0"/>
  </p:normalViewPr>
  <p:slideViewPr>
    <p:cSldViewPr snapToGrid="0">
      <p:cViewPr varScale="1">
        <p:scale>
          <a:sx n="40" d="100"/>
          <a:sy n="40" d="100"/>
        </p:scale>
        <p:origin x="1648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66D8DF2-B714-4D3C-922A-6CEFD1E919ED}"/>
    <pc:docChg chg="undo redo custSel addSld delSld modSld sldOrd">
      <pc:chgData name="Gerth Stølting Brodal" userId="04ef4784-6591-4f86-a140-f5c3b108582a" providerId="ADAL" clId="{566D8DF2-B714-4D3C-922A-6CEFD1E919ED}" dt="2024-03-13T09:10:46.288" v="1894" actId="20577"/>
      <pc:docMkLst>
        <pc:docMk/>
      </pc:docMkLst>
      <pc:sldChg chg="modSp mod">
        <pc:chgData name="Gerth Stølting Brodal" userId="04ef4784-6591-4f86-a140-f5c3b108582a" providerId="ADAL" clId="{566D8DF2-B714-4D3C-922A-6CEFD1E919ED}" dt="2024-03-13T09:10:46.288" v="1894" actId="20577"/>
        <pc:sldMkLst>
          <pc:docMk/>
          <pc:sldMk cId="968077230" sldId="469"/>
        </pc:sldMkLst>
      </pc:sldChg>
      <pc:sldChg chg="modSp mod">
        <pc:chgData name="Gerth Stølting Brodal" userId="04ef4784-6591-4f86-a140-f5c3b108582a" providerId="ADAL" clId="{566D8DF2-B714-4D3C-922A-6CEFD1E919ED}" dt="2024-03-12T18:58:59.117" v="1885" actId="20577"/>
        <pc:sldMkLst>
          <pc:docMk/>
          <pc:sldMk cId="1110575470" sldId="508"/>
        </pc:sldMkLst>
      </pc:sldChg>
      <pc:sldChg chg="modNotesTx">
        <pc:chgData name="Gerth Stølting Brodal" userId="04ef4784-6591-4f86-a140-f5c3b108582a" providerId="ADAL" clId="{566D8DF2-B714-4D3C-922A-6CEFD1E919ED}" dt="2024-03-12T18:51:06.899" v="1884" actId="20577"/>
        <pc:sldMkLst>
          <pc:docMk/>
          <pc:sldMk cId="1584147477" sldId="614"/>
        </pc:sldMkLst>
      </pc:sldChg>
      <pc:sldChg chg="modNotesTx">
        <pc:chgData name="Gerth Stølting Brodal" userId="04ef4784-6591-4f86-a140-f5c3b108582a" providerId="ADAL" clId="{566D8DF2-B714-4D3C-922A-6CEFD1E919ED}" dt="2024-03-12T18:33:14.194" v="1438" actId="20577"/>
        <pc:sldMkLst>
          <pc:docMk/>
          <pc:sldMk cId="4033157669" sldId="727"/>
        </pc:sldMkLst>
      </pc:sldChg>
      <pc:sldChg chg="modSp mod">
        <pc:chgData name="Gerth Stølting Brodal" userId="04ef4784-6591-4f86-a140-f5c3b108582a" providerId="ADAL" clId="{566D8DF2-B714-4D3C-922A-6CEFD1E919ED}" dt="2024-03-12T18:41:05.049" v="1524" actId="1036"/>
        <pc:sldMkLst>
          <pc:docMk/>
          <pc:sldMk cId="1714993263" sldId="732"/>
        </pc:sldMkLst>
      </pc:sldChg>
      <pc:sldChg chg="modSp mod">
        <pc:chgData name="Gerth Stølting Brodal" userId="04ef4784-6591-4f86-a140-f5c3b108582a" providerId="ADAL" clId="{566D8DF2-B714-4D3C-922A-6CEFD1E919ED}" dt="2024-03-12T10:12:26.692" v="816" actId="20577"/>
        <pc:sldMkLst>
          <pc:docMk/>
          <pc:sldMk cId="16499050" sldId="745"/>
        </pc:sldMkLst>
      </pc:sldChg>
      <pc:sldChg chg="ord modAnim modNotesTx">
        <pc:chgData name="Gerth Stølting Brodal" userId="04ef4784-6591-4f86-a140-f5c3b108582a" providerId="ADAL" clId="{566D8DF2-B714-4D3C-922A-6CEFD1E919ED}" dt="2024-03-12T18:49:24.932" v="1797"/>
        <pc:sldMkLst>
          <pc:docMk/>
          <pc:sldMk cId="1246880996" sldId="753"/>
        </pc:sldMkLst>
      </pc:sldChg>
      <pc:sldChg chg="addSp modSp new mod addAnim delAnim modAnim">
        <pc:chgData name="Gerth Stølting Brodal" userId="04ef4784-6591-4f86-a140-f5c3b108582a" providerId="ADAL" clId="{566D8DF2-B714-4D3C-922A-6CEFD1E919ED}" dt="2024-03-12T10:42:41.359" v="1183"/>
        <pc:sldMkLst>
          <pc:docMk/>
          <pc:sldMk cId="1174012123" sldId="754"/>
        </pc:sldMkLst>
      </pc:sldChg>
      <pc:sldChg chg="addSp delSp modSp new mod addAnim delAnim modAnim modNotesTx">
        <pc:chgData name="Gerth Stølting Brodal" userId="04ef4784-6591-4f86-a140-f5c3b108582a" providerId="ADAL" clId="{566D8DF2-B714-4D3C-922A-6CEFD1E919ED}" dt="2024-03-12T13:33:10.565" v="1325" actId="20577"/>
        <pc:sldMkLst>
          <pc:docMk/>
          <pc:sldMk cId="142449747" sldId="755"/>
        </pc:sldMkLst>
      </pc:sldChg>
      <pc:sldChg chg="addSp delSp modSp new del mod">
        <pc:chgData name="Gerth Stølting Brodal" userId="04ef4784-6591-4f86-a140-f5c3b108582a" providerId="ADAL" clId="{566D8DF2-B714-4D3C-922A-6CEFD1E919ED}" dt="2024-03-12T10:37:58.339" v="1111" actId="47"/>
        <pc:sldMkLst>
          <pc:docMk/>
          <pc:sldMk cId="3918211862" sldId="756"/>
        </pc:sldMkLst>
      </pc:sldChg>
    </pc:docChg>
  </pc:docChgLst>
  <pc:docChgLst>
    <pc:chgData name="Gerth Stølting Brodal" userId="04ef4784-6591-4f86-a140-f5c3b108582a" providerId="ADAL" clId="{5024585B-BB64-431E-A7DF-09AA136A0B26}"/>
    <pc:docChg chg="modSld">
      <pc:chgData name="Gerth Stølting Brodal" userId="04ef4784-6591-4f86-a140-f5c3b108582a" providerId="ADAL" clId="{5024585B-BB64-431E-A7DF-09AA136A0B26}" dt="2024-02-06T21:27:16.670" v="6" actId="14100"/>
      <pc:docMkLst>
        <pc:docMk/>
      </pc:docMkLst>
      <pc:sldChg chg="modSp mod">
        <pc:chgData name="Gerth Stølting Brodal" userId="04ef4784-6591-4f86-a140-f5c3b108582a" providerId="ADAL" clId="{5024585B-BB64-431E-A7DF-09AA136A0B26}" dt="2024-02-06T21:27:16.670" v="6" actId="14100"/>
        <pc:sldMkLst>
          <pc:docMk/>
          <pc:sldMk cId="3051839023" sldId="752"/>
        </pc:sldMkLst>
      </pc:sldChg>
    </pc:docChg>
  </pc:docChgLst>
  <pc:docChgLst>
    <pc:chgData name="Gerth Stølting Brodal" userId="04ef4784-6591-4f86-a140-f5c3b108582a" providerId="ADAL" clId="{654DF6A0-4E11-4376-8137-8ABE7DC84B83}"/>
    <pc:docChg chg="modSld">
      <pc:chgData name="Gerth Stølting Brodal" userId="04ef4784-6591-4f86-a140-f5c3b108582a" providerId="ADAL" clId="{654DF6A0-4E11-4376-8137-8ABE7DC84B83}" dt="2025-03-12T08:03:52.729" v="0" actId="20577"/>
      <pc:docMkLst>
        <pc:docMk/>
      </pc:docMkLst>
      <pc:sldChg chg="modNotesTx">
        <pc:chgData name="Gerth Stølting Brodal" userId="04ef4784-6591-4f86-a140-f5c3b108582a" providerId="ADAL" clId="{654DF6A0-4E11-4376-8137-8ABE7DC84B83}" dt="2025-03-12T08:03:52.729" v="0" actId="20577"/>
        <pc:sldMkLst>
          <pc:docMk/>
          <pc:sldMk cId="3815491887" sldId="521"/>
        </pc:sldMkLst>
      </pc:sldChg>
    </pc:docChg>
  </pc:docChgLst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</pc:sldChg>
    </pc:docChg>
  </pc:docChgLst>
  <pc:docChgLst>
    <pc:chgData name="Gerth Stølting Brodal" userId="04ef4784-6591-4f86-a140-f5c3b108582a" providerId="ADAL" clId="{7715FC79-DB84-454D-BFCB-4EB1B1FA3F9D}"/>
    <pc:docChg chg="undo custSel modSld">
      <pc:chgData name="Gerth Stølting Brodal" userId="04ef4784-6591-4f86-a140-f5c3b108582a" providerId="ADAL" clId="{7715FC79-DB84-454D-BFCB-4EB1B1FA3F9D}" dt="2023-12-09T12:52:45.447" v="5" actId="20577"/>
      <pc:docMkLst>
        <pc:docMk/>
      </pc:docMkLst>
      <pc:sldChg chg="modSp mod">
        <pc:chgData name="Gerth Stølting Brodal" userId="04ef4784-6591-4f86-a140-f5c3b108582a" providerId="ADAL" clId="{7715FC79-DB84-454D-BFCB-4EB1B1FA3F9D}" dt="2023-12-09T12:52:45.447" v="5" actId="20577"/>
        <pc:sldMkLst>
          <pc:docMk/>
          <pc:sldMk cId="1246880996" sldId="753"/>
        </pc:sldMkLst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constructive way to only write necessary code – only write code that makes you pass a test</a:t>
            </a:r>
          </a:p>
          <a:p>
            <a:endParaRPr lang="en-US" dirty="0"/>
          </a:p>
          <a:p>
            <a:r>
              <a:rPr lang="en-US" dirty="0"/>
              <a:t>Might consider to use </a:t>
            </a:r>
            <a:r>
              <a:rPr lang="en-US" dirty="0" err="1"/>
              <a:t>random.seed</a:t>
            </a:r>
            <a:r>
              <a:rPr lang="en-US" dirty="0"/>
              <a:t>(0), to ensure the same sequence of random numbers, so that you can repeat the failed test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random.randint</a:t>
            </a:r>
            <a:r>
              <a:rPr lang="en-US" dirty="0"/>
              <a:t>(1,100) for _ in range(25)]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</a:p>
          <a:p>
            <a:endParaRPr lang="en-US" baseline="0" dirty="0"/>
          </a:p>
          <a:p>
            <a:r>
              <a:rPr lang="en-US" baseline="0" dirty="0"/>
              <a:t>Integer square root was simple to verify, just consider the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/>
              <a:t>Useful for </a:t>
            </a:r>
            <a:r>
              <a:rPr lang="en-US" dirty="0"/>
              <a:t>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1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VSCode</a:t>
            </a:r>
            <a:r>
              <a:rPr lang="da-DK" dirty="0"/>
              <a:t> plugin </a:t>
            </a:r>
            <a:r>
              <a:rPr lang="da-DK" dirty="0" err="1"/>
              <a:t>Pylance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pyright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0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Writing the doc </a:t>
            </a:r>
            <a:r>
              <a:rPr lang="da-DK" dirty="0" err="1"/>
              <a:t>string</a:t>
            </a:r>
            <a:r>
              <a:rPr lang="da-DK" dirty="0"/>
              <a:t> forces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funktion </a:t>
            </a:r>
            <a:r>
              <a:rPr lang="da-DK" dirty="0" err="1"/>
              <a:t>should</a:t>
            </a:r>
            <a:r>
              <a:rPr lang="da-DK" dirty="0"/>
              <a:t> do and </a:t>
            </a:r>
            <a:r>
              <a:rPr lang="da-DK" dirty="0" err="1"/>
              <a:t>edge</a:t>
            </a:r>
            <a:r>
              <a:rPr lang="da-DK" dirty="0"/>
              <a:t>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, </a:t>
            </a:r>
            <a:r>
              <a:rPr lang="da-DK" dirty="0" err="1"/>
              <a:t>pyright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3720" y="2395280"/>
                <a:ext cx="215780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da-DK" dirty="0">
                    <a:solidFill>
                      <a:srgbClr val="C00000"/>
                    </a:solidFill>
                  </a:rPr>
                  <a:t>check invariant</a:t>
                </a:r>
                <a:br>
                  <a:rPr lang="da-DK" dirty="0">
                    <a:solidFill>
                      <a:srgbClr val="C00000"/>
                    </a:solidFill>
                  </a:rPr>
                </a:br>
                <a:r>
                  <a:rPr lang="da-DK" dirty="0">
                    <a:solidFill>
                      <a:srgbClr val="C00000"/>
                    </a:solidFill>
                  </a:rPr>
                  <a:t> for loop</a:t>
                </a:r>
                <a:br>
                  <a:rPr lang="da-DK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da-D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da-DK" b="0" i="0" smtClean="0">
                                  <a:solidFill>
                                    <a:srgbClr val="C00000"/>
                                  </a:solidFill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x</m:t>
                              </m:r>
                            </m:e>
                          </m:rad>
                        </m:e>
                      </m:d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∊[</m:t>
                      </m:r>
                      <m:r>
                        <m:rPr>
                          <m:nor/>
                        </m:rPr>
                        <a:rPr lang="da-DK" b="0" i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low</m:t>
                      </m:r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da-DK" b="0" i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high</m:t>
                      </m:r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0" y="2395280"/>
                <a:ext cx="2157808" cy="784830"/>
              </a:xfrm>
              <a:prstGeom prst="rect">
                <a:avLst/>
              </a:prstGeom>
              <a:blipFill>
                <a:blip r:embed="rId3"/>
                <a:stretch>
                  <a:fillRect t="-10078" b="-697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4927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</a:t>
            </a:r>
            <a:r>
              <a:rPr lang="en-US">
                <a:sym typeface="Wingdings" panose="05000000000000000000" pitchFamily="2" charset="2"/>
              </a:rPr>
              <a:t>,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where </a:t>
            </a:r>
            <a:r>
              <a:rPr lang="en-US" dirty="0">
                <a:sym typeface="Wingdings" panose="05000000000000000000" pitchFamily="2" charset="2"/>
              </a:rPr>
              <a:t>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4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type hints in Python 3.9</a:t>
            </a:r>
            <a:br>
              <a:rPr lang="en-US" dirty="0"/>
            </a:br>
            <a:r>
              <a:rPr lang="en-US" dirty="0"/>
              <a:t>	...see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7267699" y="6369740"/>
            <a:ext cx="483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(since 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1479-2DAB-0E4C-8587-5F928BDC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6" y="365125"/>
            <a:ext cx="11155374" cy="1325563"/>
          </a:xfrm>
        </p:spPr>
        <p:txBody>
          <a:bodyPr/>
          <a:lstStyle/>
          <a:p>
            <a:r>
              <a:rPr lang="da-DK" dirty="0"/>
              <a:t>Type hints for </a:t>
            </a:r>
            <a:r>
              <a:rPr lang="da-DK" dirty="0" err="1"/>
              <a:t>methods</a:t>
            </a:r>
            <a:r>
              <a:rPr lang="da-DK" dirty="0"/>
              <a:t> with multiple </a:t>
            </a:r>
            <a:r>
              <a:rPr lang="da-DK" dirty="0" err="1"/>
              <a:t>signatures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F389-8FB0-39CB-66EB-9D5E61F0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3926975"/>
            <a:ext cx="5218607" cy="2425334"/>
          </a:xfrm>
        </p:spPr>
        <p:txBody>
          <a:bodyPr>
            <a:normAutofit/>
          </a:bodyPr>
          <a:lstStyle/>
          <a:p>
            <a:r>
              <a:rPr lang="da-DK" sz="2400" dirty="0"/>
              <a:t>The right solution is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functions</a:t>
            </a:r>
            <a:r>
              <a:rPr lang="da-DK" sz="2400" dirty="0"/>
              <a:t>/</a:t>
            </a:r>
            <a:r>
              <a:rPr lang="da-DK" sz="2400" dirty="0" err="1"/>
              <a:t>methods</a:t>
            </a:r>
            <a:r>
              <a:rPr lang="da-DK" sz="2400" dirty="0"/>
              <a:t> with more </a:t>
            </a:r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overloaded</a:t>
            </a:r>
            <a:r>
              <a:rPr lang="da-DK" sz="2400" dirty="0"/>
              <a:t> type </a:t>
            </a:r>
            <a:r>
              <a:rPr lang="da-DK" sz="2400" dirty="0" err="1"/>
              <a:t>signatures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a-DK" dirty="0"/>
              <a:t> </a:t>
            </a:r>
            <a:r>
              <a:rPr lang="da-DK" sz="2400" dirty="0"/>
              <a:t>is the Python </a:t>
            </a:r>
            <a:r>
              <a:rPr lang="da-DK" sz="2400" dirty="0" err="1"/>
              <a:t>Ellipsis</a:t>
            </a:r>
            <a:r>
              <a:rPr lang="da-DK" sz="2400" dirty="0"/>
              <a:t>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  <a:r>
              <a:rPr lang="da-DK" sz="2400" dirty="0"/>
              <a:t> is a Python </a:t>
            </a:r>
            <a:r>
              <a:rPr lang="da-DK" sz="2400" i="1" dirty="0" err="1"/>
              <a:t>decorator</a:t>
            </a:r>
            <a:endParaRPr lang="da-DK" sz="2400" i="1" dirty="0"/>
          </a:p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032DE-B45D-754D-B1FB-ADACA52DE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94687"/>
              </p:ext>
            </p:extLst>
          </p:nvPr>
        </p:nvGraphicFramePr>
        <p:xfrm>
          <a:off x="198426" y="1690688"/>
          <a:ext cx="5928043" cy="200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 str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-&gt; None: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EFE3A6-EB7C-A99E-0B34-A66F9C0E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806"/>
              </p:ext>
            </p:extLst>
          </p:nvPr>
        </p:nvGraphicFramePr>
        <p:xfrm>
          <a:off x="6306492" y="1690688"/>
          <a:ext cx="561425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2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type definition of usages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int)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str)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actual implementation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EC26E-701A-F711-2D76-43DEA802906E}"/>
              </a:ext>
            </a:extLst>
          </p:cNvPr>
          <p:cNvSpPr txBox="1"/>
          <p:nvPr/>
        </p:nvSpPr>
        <p:spPr>
          <a:xfrm>
            <a:off x="5905444" y="6352309"/>
            <a:ext cx="612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docs.python.org/3/library/typing.html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401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E724-86C5-69E4-E4EF-E2018C9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hints for class </a:t>
            </a:r>
            <a:r>
              <a:rPr lang="da-DK" dirty="0" err="1"/>
              <a:t>inheritance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28F4D-656A-D0F4-DBE6-C61834C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34703"/>
              </p:ext>
            </p:extLst>
          </p:nvPr>
        </p:nvGraphicFramePr>
        <p:xfrm>
          <a:off x="1726247" y="1777397"/>
          <a:ext cx="873950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override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A():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@final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prevent subclasses to override f (since Python 3.8)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check if parent class contains g (since Python 3.12)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2CF69-C8CE-0A37-B7C7-9587325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73" y="5445506"/>
            <a:ext cx="8874788" cy="141249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pyright</a:t>
            </a:r>
            <a:r>
              <a:rPr lang="da-DK" dirty="0"/>
              <a:t> (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pyright</a:t>
            </a:r>
            <a:r>
              <a:rPr lang="da-DK" dirty="0"/>
              <a:t>) to check the </a:t>
            </a:r>
            <a:r>
              <a:rPr lang="da-DK" dirty="0" err="1"/>
              <a:t>above</a:t>
            </a:r>
            <a:r>
              <a:rPr lang="da-DK" dirty="0"/>
              <a:t>, a </a:t>
            </a:r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/>
              <a:t> from </a:t>
            </a:r>
            <a:r>
              <a:rPr lang="da-DK" dirty="0"/>
              <a:t>Microsoft</a:t>
            </a:r>
          </a:p>
          <a:p>
            <a:r>
              <a:rPr lang="da-DK" dirty="0" err="1"/>
              <a:t>mypy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check it (</a:t>
            </a:r>
            <a:r>
              <a:rPr lang="da-DK" dirty="0" err="1"/>
              <a:t>mypy</a:t>
            </a:r>
            <a:r>
              <a:rPr lang="da-DK" dirty="0"/>
              <a:t> 1.8.0)</a:t>
            </a:r>
          </a:p>
        </p:txBody>
      </p:sp>
    </p:spTree>
    <p:extLst>
      <p:ext uri="{BB962C8B-B14F-4D97-AF65-F5344CB8AC3E}">
        <p14:creationId xmlns:p14="http://schemas.microsoft.com/office/powerpoint/2010/main" val="1424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42261</TotalTime>
  <Words>6896</Words>
  <Application>Microsoft Office PowerPoint</Application>
  <PresentationFormat>Widescreen</PresentationFormat>
  <Paragraphs>927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Which checks would you add to the below code?</vt:lpstr>
      <vt:lpstr>PowerPoint Presentation</vt:lpstr>
      <vt:lpstr>Test driven development / Stress tests / Random testing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 in Python 3.9  ...see PEP 484 for even more...</vt:lpstr>
      <vt:lpstr>… the same in Python 3.10</vt:lpstr>
      <vt:lpstr>Specific values</vt:lpstr>
      <vt:lpstr>Type hints for methods with multiple signatures</vt:lpstr>
      <vt:lpstr>Type hints for class inheritance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2025-03-12T08:04:03Z</dcterms:modified>
</cp:coreProperties>
</file>