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53" r:id="rId19"/>
    <p:sldId id="734" r:id="rId20"/>
    <p:sldId id="735" r:id="rId21"/>
    <p:sldId id="614" r:id="rId22"/>
    <p:sldId id="736" r:id="rId23"/>
    <p:sldId id="521" r:id="rId24"/>
    <p:sldId id="743" r:id="rId25"/>
    <p:sldId id="738" r:id="rId26"/>
    <p:sldId id="700" r:id="rId27"/>
    <p:sldId id="739" r:id="rId28"/>
    <p:sldId id="748" r:id="rId29"/>
    <p:sldId id="749" r:id="rId30"/>
    <p:sldId id="508" r:id="rId31"/>
    <p:sldId id="741" r:id="rId32"/>
    <p:sldId id="751" r:id="rId33"/>
    <p:sldId id="742" r:id="rId34"/>
    <p:sldId id="744" r:id="rId35"/>
    <p:sldId id="745" r:id="rId36"/>
    <p:sldId id="747" r:id="rId37"/>
    <p:sldId id="752" r:id="rId38"/>
    <p:sldId id="754" r:id="rId39"/>
    <p:sldId id="755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D8DF2-B714-4D3C-922A-6CEFD1E919ED}" v="21" dt="2024-03-12T10:42:50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7" autoAdjust="0"/>
    <p:restoredTop sz="69154" autoAdjust="0"/>
  </p:normalViewPr>
  <p:slideViewPr>
    <p:cSldViewPr snapToGrid="0">
      <p:cViewPr varScale="1">
        <p:scale>
          <a:sx n="80" d="100"/>
          <a:sy n="80" d="100"/>
        </p:scale>
        <p:origin x="67" y="135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66D8DF2-B714-4D3C-922A-6CEFD1E919ED}"/>
    <pc:docChg chg="undo redo custSel addSld delSld modSld">
      <pc:chgData name="Gerth Stølting Brodal" userId="04ef4784-6591-4f86-a140-f5c3b108582a" providerId="ADAL" clId="{566D8DF2-B714-4D3C-922A-6CEFD1E919ED}" dt="2024-03-12T10:42:50.615" v="1184"/>
      <pc:docMkLst>
        <pc:docMk/>
      </pc:docMkLst>
      <pc:sldChg chg="modSp mod">
        <pc:chgData name="Gerth Stølting Brodal" userId="04ef4784-6591-4f86-a140-f5c3b108582a" providerId="ADAL" clId="{566D8DF2-B714-4D3C-922A-6CEFD1E919ED}" dt="2024-03-12T10:12:26.692" v="816" actId="20577"/>
        <pc:sldMkLst>
          <pc:docMk/>
          <pc:sldMk cId="16499050" sldId="745"/>
        </pc:sldMkLst>
        <pc:spChg chg="mod">
          <ac:chgData name="Gerth Stølting Brodal" userId="04ef4784-6591-4f86-a140-f5c3b108582a" providerId="ADAL" clId="{566D8DF2-B714-4D3C-922A-6CEFD1E919ED}" dt="2024-03-12T10:12:26.692" v="816" actId="20577"/>
          <ac:spMkLst>
            <pc:docMk/>
            <pc:sldMk cId="16499050" sldId="745"/>
            <ac:spMk id="2" creationId="{00000000-0000-0000-0000-000000000000}"/>
          </ac:spMkLst>
        </pc:spChg>
      </pc:sldChg>
      <pc:sldChg chg="addSp modSp new mod addAnim delAnim modAnim">
        <pc:chgData name="Gerth Stølting Brodal" userId="04ef4784-6591-4f86-a140-f5c3b108582a" providerId="ADAL" clId="{566D8DF2-B714-4D3C-922A-6CEFD1E919ED}" dt="2024-03-12T10:42:41.359" v="1183"/>
        <pc:sldMkLst>
          <pc:docMk/>
          <pc:sldMk cId="1174012123" sldId="754"/>
        </pc:sldMkLst>
        <pc:spChg chg="mod">
          <ac:chgData name="Gerth Stølting Brodal" userId="04ef4784-6591-4f86-a140-f5c3b108582a" providerId="ADAL" clId="{566D8DF2-B714-4D3C-922A-6CEFD1E919ED}" dt="2024-03-12T10:06:58.970" v="715" actId="14100"/>
          <ac:spMkLst>
            <pc:docMk/>
            <pc:sldMk cId="1174012123" sldId="754"/>
            <ac:spMk id="2" creationId="{36401479-2DAB-0E4C-8587-5F928BDCCBC0}"/>
          </ac:spMkLst>
        </pc:spChg>
        <pc:spChg chg="mod">
          <ac:chgData name="Gerth Stølting Brodal" userId="04ef4784-6591-4f86-a140-f5c3b108582a" providerId="ADAL" clId="{566D8DF2-B714-4D3C-922A-6CEFD1E919ED}" dt="2024-03-12T10:07:58.542" v="757" actId="1035"/>
          <ac:spMkLst>
            <pc:docMk/>
            <pc:sldMk cId="1174012123" sldId="754"/>
            <ac:spMk id="3" creationId="{96CFF389-8FB0-39CB-66EB-9D5E61F0C0E0}"/>
          </ac:spMkLst>
        </pc:spChg>
        <pc:spChg chg="add mod">
          <ac:chgData name="Gerth Stølting Brodal" userId="04ef4784-6591-4f86-a140-f5c3b108582a" providerId="ADAL" clId="{566D8DF2-B714-4D3C-922A-6CEFD1E919ED}" dt="2024-03-12T10:42:21.224" v="1182" actId="20577"/>
          <ac:spMkLst>
            <pc:docMk/>
            <pc:sldMk cId="1174012123" sldId="754"/>
            <ac:spMk id="7" creationId="{8AEEC26E-701A-F711-2D76-43DEA802906E}"/>
          </ac:spMkLst>
        </pc:spChg>
        <pc:graphicFrameChg chg="add mod modGraphic">
          <ac:chgData name="Gerth Stølting Brodal" userId="04ef4784-6591-4f86-a140-f5c3b108582a" providerId="ADAL" clId="{566D8DF2-B714-4D3C-922A-6CEFD1E919ED}" dt="2024-03-12T09:53:44.410" v="694" actId="1038"/>
          <ac:graphicFrameMkLst>
            <pc:docMk/>
            <pc:sldMk cId="1174012123" sldId="754"/>
            <ac:graphicFrameMk id="4" creationId="{A8B032DE-B45D-754D-B1FB-ADACA52DE00A}"/>
          </ac:graphicFrameMkLst>
        </pc:graphicFrameChg>
        <pc:graphicFrameChg chg="add mod modGraphic">
          <ac:chgData name="Gerth Stølting Brodal" userId="04ef4784-6591-4f86-a140-f5c3b108582a" providerId="ADAL" clId="{566D8DF2-B714-4D3C-922A-6CEFD1E919ED}" dt="2024-03-12T10:08:46.676" v="758" actId="207"/>
          <ac:graphicFrameMkLst>
            <pc:docMk/>
            <pc:sldMk cId="1174012123" sldId="754"/>
            <ac:graphicFrameMk id="5" creationId="{74EFE3A6-EB7C-A99E-0B34-A66F9C0E40C3}"/>
          </ac:graphicFrameMkLst>
        </pc:graphicFrameChg>
      </pc:sldChg>
      <pc:sldChg chg="addSp delSp modSp new mod addAnim delAnim modAnim">
        <pc:chgData name="Gerth Stølting Brodal" userId="04ef4784-6591-4f86-a140-f5c3b108582a" providerId="ADAL" clId="{566D8DF2-B714-4D3C-922A-6CEFD1E919ED}" dt="2024-03-12T10:42:50.615" v="1184"/>
        <pc:sldMkLst>
          <pc:docMk/>
          <pc:sldMk cId="142449747" sldId="755"/>
        </pc:sldMkLst>
        <pc:spChg chg="mod">
          <ac:chgData name="Gerth Stølting Brodal" userId="04ef4784-6591-4f86-a140-f5c3b108582a" providerId="ADAL" clId="{566D8DF2-B714-4D3C-922A-6CEFD1E919ED}" dt="2024-03-12T10:19:28.302" v="849" actId="20577"/>
          <ac:spMkLst>
            <pc:docMk/>
            <pc:sldMk cId="142449747" sldId="755"/>
            <ac:spMk id="2" creationId="{7E3DE724-86C5-69E4-E4EF-E2018C97491F}"/>
          </ac:spMkLst>
        </pc:spChg>
        <pc:spChg chg="del">
          <ac:chgData name="Gerth Stølting Brodal" userId="04ef4784-6591-4f86-a140-f5c3b108582a" providerId="ADAL" clId="{566D8DF2-B714-4D3C-922A-6CEFD1E919ED}" dt="2024-03-12T10:23:43.779" v="972" actId="478"/>
          <ac:spMkLst>
            <pc:docMk/>
            <pc:sldMk cId="142449747" sldId="755"/>
            <ac:spMk id="3" creationId="{25157CD5-5628-938A-0EDF-D9F125F3B604}"/>
          </ac:spMkLst>
        </pc:spChg>
        <pc:spChg chg="add mod">
          <ac:chgData name="Gerth Stølting Brodal" userId="04ef4784-6591-4f86-a140-f5c3b108582a" providerId="ADAL" clId="{566D8DF2-B714-4D3C-922A-6CEFD1E919ED}" dt="2024-03-12T10:39:40.355" v="1156" actId="14100"/>
          <ac:spMkLst>
            <pc:docMk/>
            <pc:sldMk cId="142449747" sldId="755"/>
            <ac:spMk id="5" creationId="{E1F2CF69-C8CE-0A37-B7C7-95873253EF20}"/>
          </ac:spMkLst>
        </pc:spChg>
        <pc:graphicFrameChg chg="add mod modGraphic">
          <ac:chgData name="Gerth Stølting Brodal" userId="04ef4784-6591-4f86-a140-f5c3b108582a" providerId="ADAL" clId="{566D8DF2-B714-4D3C-922A-6CEFD1E919ED}" dt="2024-03-12T10:40:12.562" v="1168" actId="20577"/>
          <ac:graphicFrameMkLst>
            <pc:docMk/>
            <pc:sldMk cId="142449747" sldId="755"/>
            <ac:graphicFrameMk id="4" creationId="{FB728F4D-656A-D0F4-DBE6-C61834C1FCDE}"/>
          </ac:graphicFrameMkLst>
        </pc:graphicFrameChg>
      </pc:sldChg>
      <pc:sldChg chg="addSp delSp modSp new del mod">
        <pc:chgData name="Gerth Stølting Brodal" userId="04ef4784-6591-4f86-a140-f5c3b108582a" providerId="ADAL" clId="{566D8DF2-B714-4D3C-922A-6CEFD1E919ED}" dt="2024-03-12T10:37:58.339" v="1111" actId="47"/>
        <pc:sldMkLst>
          <pc:docMk/>
          <pc:sldMk cId="3918211862" sldId="756"/>
        </pc:sldMkLst>
        <pc:spChg chg="del mod">
          <ac:chgData name="Gerth Stølting Brodal" userId="04ef4784-6591-4f86-a140-f5c3b108582a" providerId="ADAL" clId="{566D8DF2-B714-4D3C-922A-6CEFD1E919ED}" dt="2024-03-12T10:37:48.904" v="1109" actId="21"/>
          <ac:spMkLst>
            <pc:docMk/>
            <pc:sldMk cId="3918211862" sldId="756"/>
            <ac:spMk id="3" creationId="{E1F2CF69-C8CE-0A37-B7C7-95873253EF20}"/>
          </ac:spMkLst>
        </pc:spChg>
        <pc:spChg chg="add mod">
          <ac:chgData name="Gerth Stølting Brodal" userId="04ef4784-6591-4f86-a140-f5c3b108582a" providerId="ADAL" clId="{566D8DF2-B714-4D3C-922A-6CEFD1E919ED}" dt="2024-03-12T10:37:48.904" v="1109" actId="21"/>
          <ac:spMkLst>
            <pc:docMk/>
            <pc:sldMk cId="3918211862" sldId="756"/>
            <ac:spMk id="5" creationId="{1D033870-351A-8D39-C515-65BD8547F41F}"/>
          </ac:spMkLst>
        </pc:spChg>
      </pc:sldChg>
    </pc:docChg>
  </pc:docChgLst>
  <pc:docChgLst>
    <pc:chgData name="Gerth Stølting Brodal" userId="04ef4784-6591-4f86-a140-f5c3b108582a" providerId="ADAL" clId="{5024585B-BB64-431E-A7DF-09AA136A0B26}"/>
    <pc:docChg chg="modSld">
      <pc:chgData name="Gerth Stølting Brodal" userId="04ef4784-6591-4f86-a140-f5c3b108582a" providerId="ADAL" clId="{5024585B-BB64-431E-A7DF-09AA136A0B26}" dt="2024-02-06T21:27:16.670" v="6" actId="14100"/>
      <pc:docMkLst>
        <pc:docMk/>
      </pc:docMkLst>
      <pc:sldChg chg="modSp mod">
        <pc:chgData name="Gerth Stølting Brodal" userId="04ef4784-6591-4f86-a140-f5c3b108582a" providerId="ADAL" clId="{5024585B-BB64-431E-A7DF-09AA136A0B26}" dt="2024-02-06T21:27:16.670" v="6" actId="14100"/>
        <pc:sldMkLst>
          <pc:docMk/>
          <pc:sldMk cId="3051839023" sldId="752"/>
        </pc:sldMkLst>
        <pc:spChg chg="mod">
          <ac:chgData name="Gerth Stølting Brodal" userId="04ef4784-6591-4f86-a140-f5c3b108582a" providerId="ADAL" clId="{5024585B-BB64-431E-A7DF-09AA136A0B26}" dt="2024-02-06T21:27:16.670" v="6" actId="14100"/>
          <ac:spMkLst>
            <pc:docMk/>
            <pc:sldMk cId="3051839023" sldId="752"/>
            <ac:spMk id="6" creationId="{7BF8C2F4-E08A-4E3E-A4EA-7A23184E9802}"/>
          </ac:spMkLst>
        </pc:spChg>
      </pc:sldChg>
    </pc:docChg>
  </pc:docChgLst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7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8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  <pc:graphicFrameChg chg="modGraphic">
          <ac:chgData name="Gerth Stølting Brodal" userId="04ef4784-6591-4f86-a140-f5c3b108582a" providerId="ADAL" clId="{E8A449E6-1960-44C6-B39C-06B5E76DE498}" dt="2023-03-15T09:31:35.731" v="1480" actId="313"/>
          <ac:graphicFrameMkLst>
            <pc:docMk/>
            <pc:sldMk cId="3815491887" sldId="521"/>
            <ac:graphicFrameMk id="5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  <pc:spChg chg="mod">
          <ac:chgData name="Gerth Stølting Brodal" userId="04ef4784-6591-4f86-a140-f5c3b108582a" providerId="ADAL" clId="{E8A449E6-1960-44C6-B39C-06B5E76DE498}" dt="2023-03-15T08:14:17.845" v="578" actId="404"/>
          <ac:spMkLst>
            <pc:docMk/>
            <pc:sldMk cId="3640998377" sldId="54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  <pc:graphicFrameChg chg="modGraphic">
          <ac:chgData name="Gerth Stølting Brodal" userId="04ef4784-6591-4f86-a140-f5c3b108582a" providerId="ADAL" clId="{E8A449E6-1960-44C6-B39C-06B5E76DE498}" dt="2023-03-15T07:06:42.012" v="237" actId="14734"/>
          <ac:graphicFrameMkLst>
            <pc:docMk/>
            <pc:sldMk cId="915132952" sldId="721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  <pc:graphicFrameChg chg="modGraphic">
          <ac:chgData name="Gerth Stølting Brodal" userId="04ef4784-6591-4f86-a140-f5c3b108582a" providerId="ADAL" clId="{E8A449E6-1960-44C6-B39C-06B5E76DE498}" dt="2023-03-15T08:47:39.668" v="888" actId="313"/>
          <ac:graphicFrameMkLst>
            <pc:docMk/>
            <pc:sldMk cId="1772632024" sldId="723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46.108" v="896" actId="313"/>
          <ac:graphicFrameMkLst>
            <pc:docMk/>
            <pc:sldMk cId="1772632024" sldId="723"/>
            <ac:graphicFrameMk id="6" creationId="{00000000-0000-0000-0000-000000000000}"/>
          </ac:graphicFrameMkLst>
        </pc:graphicFrameChg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08:47:22.335" v="880" actId="20577"/>
          <ac:graphicFrameMkLst>
            <pc:docMk/>
            <pc:sldMk cId="3762067574" sldId="72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13.738" v="874" actId="313"/>
          <ac:graphicFrameMkLst>
            <pc:docMk/>
            <pc:sldMk cId="3762067574" sldId="724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04.260" v="861" actId="313"/>
          <ac:graphicFrameMkLst>
            <pc:docMk/>
            <pc:sldMk cId="3762067574" sldId="724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  <pc:spChg chg="mod">
          <ac:chgData name="Gerth Stølting Brodal" userId="04ef4784-6591-4f86-a140-f5c3b108582a" providerId="ADAL" clId="{E8A449E6-1960-44C6-B39C-06B5E76DE498}" dt="2023-03-15T08:55:08.479" v="927" actId="1036"/>
          <ac:spMkLst>
            <pc:docMk/>
            <pc:sldMk cId="4033157669" sldId="727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15.014" v="949" actId="1035"/>
          <ac:spMkLst>
            <pc:docMk/>
            <pc:sldMk cId="4033157669" sldId="72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45.609" v="950" actId="14100"/>
          <ac:spMkLst>
            <pc:docMk/>
            <pc:sldMk cId="4033157669" sldId="727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01:01.600" v="1095" actId="6549"/>
          <ac:graphicFrameMkLst>
            <pc:docMk/>
            <pc:sldMk cId="4033157669" sldId="727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5T08:55:08.479" v="927" actId="1036"/>
          <ac:cxnSpMkLst>
            <pc:docMk/>
            <pc:sldMk cId="4033157669" sldId="727"/>
            <ac:cxnSpMk id="5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55:15.014" v="949" actId="1035"/>
          <ac:cxnSpMkLst>
            <pc:docMk/>
            <pc:sldMk cId="4033157669" sldId="72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  <pc:graphicFrameChg chg="mod modGraphic">
          <ac:chgData name="Gerth Stølting Brodal" userId="04ef4784-6591-4f86-a140-f5c3b108582a" providerId="ADAL" clId="{E8A449E6-1960-44C6-B39C-06B5E76DE498}" dt="2023-03-15T09:01:32.171" v="1104" actId="6549"/>
          <ac:graphicFrameMkLst>
            <pc:docMk/>
            <pc:sldMk cId="1529632151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  <pc:graphicFrameChg chg="mod modGraphic">
          <ac:chgData name="Gerth Stølting Brodal" userId="04ef4784-6591-4f86-a140-f5c3b108582a" providerId="ADAL" clId="{E8A449E6-1960-44C6-B39C-06B5E76DE498}" dt="2023-03-15T09:02:01.285" v="1118" actId="20577"/>
          <ac:graphicFrameMkLst>
            <pc:docMk/>
            <pc:sldMk cId="2271969579" sldId="73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  <pc:graphicFrameChg chg="mod modGraphic">
          <ac:chgData name="Gerth Stølting Brodal" userId="04ef4784-6591-4f86-a140-f5c3b108582a" providerId="ADAL" clId="{E8A449E6-1960-44C6-B39C-06B5E76DE498}" dt="2023-03-15T09:14:38.019" v="1310" actId="6549"/>
          <ac:graphicFrameMkLst>
            <pc:docMk/>
            <pc:sldMk cId="935603617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  <pc:graphicFrameChg chg="mod modGraphic">
          <ac:chgData name="Gerth Stølting Brodal" userId="04ef4784-6591-4f86-a140-f5c3b108582a" providerId="ADAL" clId="{E8A449E6-1960-44C6-B39C-06B5E76DE498}" dt="2023-03-15T09:23:53.025" v="1359" actId="20577"/>
          <ac:graphicFrameMkLst>
            <pc:docMk/>
            <pc:sldMk cId="2599680227" sldId="73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24:40.096" v="1379" actId="20577"/>
          <ac:graphicFrameMkLst>
            <pc:docMk/>
            <pc:sldMk cId="1712084666" sldId="73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  <pc:graphicFrameChg chg="mod modGraphic">
          <ac:chgData name="Gerth Stølting Brodal" userId="04ef4784-6591-4f86-a140-f5c3b108582a" providerId="ADAL" clId="{E8A449E6-1960-44C6-B39C-06B5E76DE498}" dt="2023-03-15T09:48:12.778" v="1798" actId="20577"/>
          <ac:graphicFrameMkLst>
            <pc:docMk/>
            <pc:sldMk cId="612598204" sldId="73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  <pc:spChg chg="mod">
          <ac:chgData name="Gerth Stølting Brodal" userId="04ef4784-6591-4f86-a140-f5c3b108582a" providerId="ADAL" clId="{E8A449E6-1960-44C6-B39C-06B5E76DE498}" dt="2023-03-15T07:45:39.349" v="291"/>
          <ac:spMkLst>
            <pc:docMk/>
            <pc:sldMk cId="1545677602" sldId="740"/>
            <ac:spMk id="6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7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8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18" creationId="{00000000-0000-0000-0000-000000000000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8" creationId="{256B8834-41C6-09CC-17E6-A2CD89E1144C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9" creationId="{23C89E72-4626-F1E1-C0A1-5EF48DA387CD}"/>
          </ac:spMkLst>
        </pc:spChg>
        <pc:grpChg chg="add mod">
          <ac:chgData name="Gerth Stølting Brodal" userId="04ef4784-6591-4f86-a140-f5c3b108582a" providerId="ADAL" clId="{E8A449E6-1960-44C6-B39C-06B5E76DE498}" dt="2023-03-15T08:11:19.300" v="559" actId="164"/>
          <ac:grpSpMkLst>
            <pc:docMk/>
            <pc:sldMk cId="1545677602" sldId="740"/>
            <ac:grpSpMk id="31" creationId="{9391D319-6B0E-0818-7D40-5019F06B7BA8}"/>
          </ac:grpSpMkLst>
        </pc:grpChg>
        <pc:grpChg chg="mod">
          <ac:chgData name="Gerth Stølting Brodal" userId="04ef4784-6591-4f86-a140-f5c3b108582a" providerId="ADAL" clId="{E8A449E6-1960-44C6-B39C-06B5E76DE498}" dt="2023-03-15T07:45:39.349" v="291"/>
          <ac:grpSpMkLst>
            <pc:docMk/>
            <pc:sldMk cId="1545677602" sldId="740"/>
            <ac:grpSpMk id="47" creationId="{00000000-0000-0000-0000-000000000000}"/>
          </ac:grpSpMkLst>
        </pc:grpChg>
        <pc:grpChg chg="del">
          <ac:chgData name="Gerth Stølting Brodal" userId="04ef4784-6591-4f86-a140-f5c3b108582a" providerId="ADAL" clId="{E8A449E6-1960-44C6-B39C-06B5E76DE498}" dt="2023-03-15T08:11:15.272" v="558" actId="165"/>
          <ac:grpSpMkLst>
            <pc:docMk/>
            <pc:sldMk cId="1545677602" sldId="740"/>
            <ac:grpSpMk id="50" creationId="{00000000-0000-0000-0000-000000000000}"/>
          </ac:grpSpMkLst>
        </pc:grpChg>
        <pc:cxnChg chg="add del mod">
          <ac:chgData name="Gerth Stølting Brodal" userId="04ef4784-6591-4f86-a140-f5c3b108582a" providerId="ADAL" clId="{E8A449E6-1960-44C6-B39C-06B5E76DE498}" dt="2023-03-15T07:45:44.552" v="292" actId="478"/>
          <ac:cxnSpMkLst>
            <pc:docMk/>
            <pc:sldMk cId="1545677602" sldId="740"/>
            <ac:cxnSpMk id="3" creationId="{3B4C601D-565F-1D68-94AD-F0AADEC97C93}"/>
          </ac:cxnSpMkLst>
        </pc:cxnChg>
        <pc:cxnChg chg="add mod">
          <ac:chgData name="Gerth Stølting Brodal" userId="04ef4784-6591-4f86-a140-f5c3b108582a" providerId="ADAL" clId="{E8A449E6-1960-44C6-B39C-06B5E76DE498}" dt="2023-03-15T07:46:55.950" v="307" actId="1038"/>
          <ac:cxnSpMkLst>
            <pc:docMk/>
            <pc:sldMk cId="1545677602" sldId="740"/>
            <ac:cxnSpMk id="10" creationId="{509B5744-8806-4F1B-28D3-A8F4C3A07ED0}"/>
          </ac:cxnSpMkLst>
        </pc:cxnChg>
        <pc:cxnChg chg="mod">
          <ac:chgData name="Gerth Stølting Brodal" userId="04ef4784-6591-4f86-a140-f5c3b108582a" providerId="ADAL" clId="{E8A449E6-1960-44C6-B39C-06B5E76DE498}" dt="2023-03-15T07:45:39.349" v="291"/>
          <ac:cxnSpMkLst>
            <pc:docMk/>
            <pc:sldMk cId="1545677602" sldId="740"/>
            <ac:cxnSpMk id="21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4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7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0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3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5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  <pc:spChg chg="mod">
          <ac:chgData name="Gerth Stølting Brodal" userId="04ef4784-6591-4f86-a140-f5c3b108582a" providerId="ADAL" clId="{E8A449E6-1960-44C6-B39C-06B5E76DE498}" dt="2023-03-15T10:24:31.801" v="1916" actId="121"/>
          <ac:spMkLst>
            <pc:docMk/>
            <pc:sldMk cId="620447700" sldId="741"/>
            <ac:spMk id="8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10:23:37.061" v="1914" actId="1076"/>
          <ac:graphicFrameMkLst>
            <pc:docMk/>
            <pc:sldMk cId="620447700" sldId="741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  <pc:spChg chg="mod">
          <ac:chgData name="Gerth Stølting Brodal" userId="04ef4784-6591-4f86-a140-f5c3b108582a" providerId="ADAL" clId="{E8A449E6-1960-44C6-B39C-06B5E76DE498}" dt="2023-03-15T11:11:09.943" v="2149" actId="6549"/>
          <ac:spMkLst>
            <pc:docMk/>
            <pc:sldMk cId="3982569386" sldId="742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13.838" v="2086" actId="313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  <pc:spChg chg="mod">
          <ac:chgData name="Gerth Stølting Brodal" userId="04ef4784-6591-4f86-a140-f5c3b108582a" providerId="ADAL" clId="{E8A449E6-1960-44C6-B39C-06B5E76DE498}" dt="2023-03-15T09:47:38.731" v="1782" actId="14100"/>
          <ac:spMkLst>
            <pc:docMk/>
            <pc:sldMk cId="3701659171" sldId="74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44:40.859" v="1717" actId="20577"/>
          <ac:graphicFrameMkLst>
            <pc:docMk/>
            <pc:sldMk cId="3701659171" sldId="743"/>
            <ac:graphicFrameMk id="6" creationId="{00000000-0000-0000-0000-000000000000}"/>
          </ac:graphicFrameMkLst>
        </pc:graphicFrameChg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  <pc:spChg chg="mod">
          <ac:chgData name="Gerth Stølting Brodal" userId="04ef4784-6591-4f86-a140-f5c3b108582a" providerId="ADAL" clId="{E8A449E6-1960-44C6-B39C-06B5E76DE498}" dt="2023-03-15T11:33:14.342" v="2243" actId="20577"/>
          <ac:spMkLst>
            <pc:docMk/>
            <pc:sldMk cId="2470406017" sldId="744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35.004" v="2102" actId="313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E8A449E6-1960-44C6-B39C-06B5E76DE498}" dt="2023-03-15T11:22:01.191" v="2174" actId="207"/>
          <ac:graphicFrameMkLst>
            <pc:docMk/>
            <pc:sldMk cId="16499050" sldId="745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  <pc:graphicFrameChg chg="modGraphic">
          <ac:chgData name="Gerth Stølting Brodal" userId="04ef4784-6591-4f86-a140-f5c3b108582a" providerId="ADAL" clId="{E8A449E6-1960-44C6-B39C-06B5E76DE498}" dt="2023-03-15T11:22:06.480" v="2175" actId="207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  <pc:spChg chg="mod">
          <ac:chgData name="Gerth Stølting Brodal" userId="04ef4784-6591-4f86-a140-f5c3b108582a" providerId="ADAL" clId="{E8A449E6-1960-44C6-B39C-06B5E76DE498}" dt="2023-03-15T10:14:19.754" v="1878" actId="14100"/>
          <ac:spMkLst>
            <pc:docMk/>
            <pc:sldMk cId="1737539052" sldId="748"/>
            <ac:spMk id="3" creationId="{E2463C16-AF75-4AF4-8E42-E74A473121F4}"/>
          </ac:spMkLst>
        </pc:spChg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  <pc:spChg chg="del mod">
          <ac:chgData name="Gerth Stølting Brodal" userId="04ef4784-6591-4f86-a140-f5c3b108582a" providerId="ADAL" clId="{E8A449E6-1960-44C6-B39C-06B5E76DE498}" dt="2023-03-15T08:03:28.594" v="462" actId="478"/>
          <ac:spMkLst>
            <pc:docMk/>
            <pc:sldMk cId="2659427478" sldId="750"/>
            <ac:spMk id="2" creationId="{7B479B70-ACD4-75E5-4CE2-806BFA5372EE}"/>
          </ac:spMkLst>
        </pc:spChg>
        <pc:spChg chg="mod">
          <ac:chgData name="Gerth Stølting Brodal" userId="04ef4784-6591-4f86-a140-f5c3b108582a" providerId="ADAL" clId="{E8A449E6-1960-44C6-B39C-06B5E76DE498}" dt="2023-03-15T07:57:20.280" v="414" actId="1076"/>
          <ac:spMkLst>
            <pc:docMk/>
            <pc:sldMk cId="2659427478" sldId="750"/>
            <ac:spMk id="3" creationId="{52E8B608-CA4D-85FA-FB61-25A32075A2B1}"/>
          </ac:spMkLst>
        </pc:spChg>
        <pc:spChg chg="add mod">
          <ac:chgData name="Gerth Stølting Brodal" userId="04ef4784-6591-4f86-a140-f5c3b108582a" providerId="ADAL" clId="{E8A449E6-1960-44C6-B39C-06B5E76DE498}" dt="2023-03-15T07:56:36.185" v="391" actId="1076"/>
          <ac:spMkLst>
            <pc:docMk/>
            <pc:sldMk cId="2659427478" sldId="750"/>
            <ac:spMk id="5" creationId="{42139654-1B93-DFB2-F363-8922545D274A}"/>
          </ac:spMkLst>
        </pc:spChg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  <pc:spChg chg="mod">
          <ac:chgData name="Gerth Stølting Brodal" userId="04ef4784-6591-4f86-a140-f5c3b108582a" providerId="ADAL" clId="{E8A449E6-1960-44C6-B39C-06B5E76DE498}" dt="2023-03-15T10:39:36.820" v="2028" actId="2711"/>
          <ac:spMkLst>
            <pc:docMk/>
            <pc:sldMk cId="3617586286" sldId="751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E8A449E6-1960-44C6-B39C-06B5E76DE498}" dt="2023-03-15T10:39:13.080" v="1995" actId="478"/>
          <ac:spMkLst>
            <pc:docMk/>
            <pc:sldMk cId="3617586286" sldId="751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19.630" v="2051" actId="478"/>
          <ac:spMkLst>
            <pc:docMk/>
            <pc:sldMk cId="3617586286" sldId="751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24.337" v="2052" actId="478"/>
          <ac:spMkLst>
            <pc:docMk/>
            <pc:sldMk cId="3617586286" sldId="751"/>
            <ac:spMk id="8" creationId="{00000000-0000-0000-0000-000000000000}"/>
          </ac:spMkLst>
        </pc:spChg>
        <pc:graphicFrameChg chg="mod ord modGraphic">
          <ac:chgData name="Gerth Stølting Brodal" userId="04ef4784-6591-4f86-a140-f5c3b108582a" providerId="ADAL" clId="{E8A449E6-1960-44C6-B39C-06B5E76DE498}" dt="2023-03-15T11:03:34.873" v="2080" actId="20577"/>
          <ac:graphicFrameMkLst>
            <pc:docMk/>
            <pc:sldMk cId="3617586286" sldId="751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E8A449E6-1960-44C6-B39C-06B5E76DE498}" dt="2023-03-15T10:41:08.550" v="2056" actId="1076"/>
          <ac:picMkLst>
            <pc:docMk/>
            <pc:sldMk cId="3617586286" sldId="751"/>
            <ac:picMk id="6" creationId="{00000000-0000-0000-0000-000000000000}"/>
          </ac:picMkLst>
        </pc:picChg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  <pc:spChg chg="mod">
          <ac:chgData name="Gerth Stølting Brodal" userId="04ef4784-6591-4f86-a140-f5c3b108582a" providerId="ADAL" clId="{E8A449E6-1960-44C6-B39C-06B5E76DE498}" dt="2023-03-15T12:05:14.701" v="2392" actId="20577"/>
          <ac:spMkLst>
            <pc:docMk/>
            <pc:sldMk cId="3051839023" sldId="752"/>
            <ac:spMk id="2" creationId="{447D7889-221E-4872-84EB-2CBC93AFCAB9}"/>
          </ac:spMkLst>
        </pc:spChg>
        <pc:spChg chg="mod">
          <ac:chgData name="Gerth Stølting Brodal" userId="04ef4784-6591-4f86-a140-f5c3b108582a" providerId="ADAL" clId="{E8A449E6-1960-44C6-B39C-06B5E76DE498}" dt="2023-03-15T12:06:33.280" v="2447" actId="1076"/>
          <ac:spMkLst>
            <pc:docMk/>
            <pc:sldMk cId="3051839023" sldId="752"/>
            <ac:spMk id="6" creationId="{7BF8C2F4-E08A-4E3E-A4EA-7A23184E9802}"/>
          </ac:spMkLst>
        </pc:spChg>
        <pc:graphicFrameChg chg="mod modGraphic">
          <ac:chgData name="Gerth Stølting Brodal" userId="04ef4784-6591-4f86-a140-f5c3b108582a" providerId="ADAL" clId="{E8A449E6-1960-44C6-B39C-06B5E76DE498}" dt="2023-03-15T12:14:32.890" v="2527" actId="207"/>
          <ac:graphicFrameMkLst>
            <pc:docMk/>
            <pc:sldMk cId="3051839023" sldId="752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7715FC79-DB84-454D-BFCB-4EB1B1FA3F9D}"/>
    <pc:docChg chg="undo custSel modSld">
      <pc:chgData name="Gerth Stølting Brodal" userId="04ef4784-6591-4f86-a140-f5c3b108582a" providerId="ADAL" clId="{7715FC79-DB84-454D-BFCB-4EB1B1FA3F9D}" dt="2023-12-09T12:52:45.447" v="5" actId="20577"/>
      <pc:docMkLst>
        <pc:docMk/>
      </pc:docMkLst>
      <pc:sldChg chg="modSp mod">
        <pc:chgData name="Gerth Stølting Brodal" userId="04ef4784-6591-4f86-a140-f5c3b108582a" providerId="ADAL" clId="{7715FC79-DB84-454D-BFCB-4EB1B1FA3F9D}" dt="2023-12-09T12:52:45.447" v="5" actId="20577"/>
        <pc:sldMkLst>
          <pc:docMk/>
          <pc:sldMk cId="1246880996" sldId="753"/>
        </pc:sldMkLst>
        <pc:graphicFrameChg chg="modGraphic">
          <ac:chgData name="Gerth Stølting Brodal" userId="04ef4784-6591-4f86-a140-f5c3b108582a" providerId="ADAL" clId="{7715FC79-DB84-454D-BFCB-4EB1B1FA3F9D}" dt="2023-12-09T12:52:45.447" v="5" actId="20577"/>
          <ac:graphicFrameMkLst>
            <pc:docMk/>
            <pc:sldMk cId="1246880996" sldId="75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 dirty="0"/>
              <a:t>Useful </a:t>
            </a:r>
            <a:r>
              <a:rPr lang="en-US" dirty="0" err="1"/>
              <a:t>fo</a:t>
            </a:r>
            <a:r>
              <a:rPr lang="en-US" dirty="0"/>
              <a:t> 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1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887" y="2331672"/>
            <a:ext cx="1619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invariant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4927"/>
              </p:ext>
            </p:extLst>
          </p:nvPr>
        </p:nvGraphicFramePr>
        <p:xfrm>
          <a:off x="5995795" y="1885295"/>
          <a:ext cx="57137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21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intsqrt_automatic_testing.py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578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42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Dummy code – write test code first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print('.', end='', flush=True)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progress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0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Verify input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Verify output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answer ** 2 &lt;= x &lt; (answer + 1) ** 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small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increasing sized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 in range(3, 30):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range(100):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Repeat for each size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 ** d))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5" y="414337"/>
            <a:ext cx="11580705" cy="11089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/ Stress tests / Random testing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475" y="1785313"/>
            <a:ext cx="5049660" cy="4519582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Test driven </a:t>
            </a:r>
            <a:r>
              <a:rPr lang="da-DK" sz="2400" dirty="0" err="1">
                <a:solidFill>
                  <a:srgbClr val="C00000"/>
                </a:solidFill>
              </a:rPr>
              <a:t>development</a:t>
            </a:r>
            <a:br>
              <a:rPr lang="da-DK" sz="2400" dirty="0"/>
            </a:br>
            <a:r>
              <a:rPr lang="da-DK" sz="2400" dirty="0"/>
              <a:t>Write the tests </a:t>
            </a:r>
            <a:r>
              <a:rPr lang="da-DK" sz="2400" dirty="0" err="1"/>
              <a:t>before</a:t>
            </a:r>
            <a:r>
              <a:rPr lang="da-DK" sz="2400" dirty="0"/>
              <a:t> </a:t>
            </a:r>
            <a:r>
              <a:rPr lang="da-DK" sz="2400" dirty="0" err="1"/>
              <a:t>functionality</a:t>
            </a:r>
            <a:r>
              <a:rPr lang="da-DK" sz="2400" dirty="0"/>
              <a:t> –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needed</a:t>
            </a:r>
            <a:r>
              <a:rPr lang="da-DK" sz="2400" dirty="0"/>
              <a:t> by tests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The challenge – what tests to do? </a:t>
            </a:r>
            <a:r>
              <a:rPr lang="en-US" sz="2400" dirty="0"/>
              <a:t>Can you manually find all relevant cases? In particular all edge cases?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Automate the testing?</a:t>
            </a:r>
          </a:p>
          <a:p>
            <a:pPr lvl="1"/>
            <a:r>
              <a:rPr lang="en-US" sz="2000" dirty="0"/>
              <a:t>Write method that can verify the output</a:t>
            </a:r>
            <a:br>
              <a:rPr lang="en-US" sz="2000" dirty="0"/>
            </a:br>
            <a:r>
              <a:rPr lang="en-US" sz="2000" dirty="0"/>
              <a:t>(possibly slower than the method)</a:t>
            </a:r>
          </a:p>
          <a:p>
            <a:pPr lvl="1"/>
            <a:r>
              <a:rPr lang="en-US" sz="2000" dirty="0"/>
              <a:t>Systematically try </a:t>
            </a:r>
            <a:r>
              <a:rPr lang="en-US" sz="2000" i="1" dirty="0"/>
              <a:t>all</a:t>
            </a:r>
            <a:r>
              <a:rPr lang="en-US" sz="2000" dirty="0"/>
              <a:t> possible inputs </a:t>
            </a:r>
            <a:br>
              <a:rPr lang="en-US" sz="2000" dirty="0"/>
            </a:br>
            <a:r>
              <a:rPr lang="en-US" sz="2000" dirty="0"/>
              <a:t>(if range is small)</a:t>
            </a:r>
          </a:p>
          <a:p>
            <a:pPr lvl="1"/>
            <a:r>
              <a:rPr lang="en-US" sz="2000" dirty="0"/>
              <a:t>Try a large random subset of inputs </a:t>
            </a:r>
            <a:br>
              <a:rPr lang="en-US" sz="2000" dirty="0"/>
            </a:br>
            <a:r>
              <a:rPr lang="en-US" sz="2000" dirty="0"/>
              <a:t>(if many possible inputs)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5DA8B-98F5-738C-7640-4FA16BA499A5}"/>
              </a:ext>
            </a:extLst>
          </p:cNvPr>
          <p:cNvCxnSpPr>
            <a:cxnSpLocks/>
          </p:cNvCxnSpPr>
          <p:nvPr/>
        </p:nvCxnSpPr>
        <p:spPr>
          <a:xfrm flipV="1">
            <a:off x="5457279" y="4391450"/>
            <a:ext cx="477585" cy="203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4AD72-87CB-C0F2-FD23-598B18181942}"/>
              </a:ext>
            </a:extLst>
          </p:cNvPr>
          <p:cNvCxnSpPr>
            <a:cxnSpLocks/>
          </p:cNvCxnSpPr>
          <p:nvPr/>
        </p:nvCxnSpPr>
        <p:spPr>
          <a:xfrm flipV="1">
            <a:off x="5051526" y="4950573"/>
            <a:ext cx="883338" cy="228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A7F9-FFEB-859D-123C-BD9827424D67}"/>
              </a:ext>
            </a:extLst>
          </p:cNvPr>
          <p:cNvCxnSpPr>
            <a:cxnSpLocks/>
          </p:cNvCxnSpPr>
          <p:nvPr/>
        </p:nvCxnSpPr>
        <p:spPr>
          <a:xfrm flipV="1">
            <a:off x="4968046" y="5725192"/>
            <a:ext cx="966818" cy="11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development, where 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4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type hints in Python 3.9</a:t>
            </a:r>
            <a:br>
              <a:rPr lang="en-US" dirty="0"/>
            </a:br>
            <a:r>
              <a:rPr lang="en-US" dirty="0"/>
              <a:t>	...see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7267699" y="6369740"/>
            <a:ext cx="483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(since 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1479-2DAB-0E4C-8587-5F928BDC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6" y="365125"/>
            <a:ext cx="11155374" cy="1325563"/>
          </a:xfrm>
        </p:spPr>
        <p:txBody>
          <a:bodyPr/>
          <a:lstStyle/>
          <a:p>
            <a:r>
              <a:rPr lang="da-DK" dirty="0"/>
              <a:t>Type hints for </a:t>
            </a:r>
            <a:r>
              <a:rPr lang="da-DK" dirty="0" err="1"/>
              <a:t>methods</a:t>
            </a:r>
            <a:r>
              <a:rPr lang="da-DK" dirty="0"/>
              <a:t> with multiple </a:t>
            </a:r>
            <a:r>
              <a:rPr lang="da-DK" dirty="0" err="1"/>
              <a:t>signatures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F389-8FB0-39CB-66EB-9D5E61F0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3926975"/>
            <a:ext cx="5218607" cy="2425334"/>
          </a:xfrm>
        </p:spPr>
        <p:txBody>
          <a:bodyPr>
            <a:normAutofit/>
          </a:bodyPr>
          <a:lstStyle/>
          <a:p>
            <a:r>
              <a:rPr lang="da-DK" sz="2400" dirty="0"/>
              <a:t>The right solution is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functions</a:t>
            </a:r>
            <a:r>
              <a:rPr lang="da-DK" sz="2400" dirty="0"/>
              <a:t>/</a:t>
            </a:r>
            <a:r>
              <a:rPr lang="da-DK" sz="2400" dirty="0" err="1"/>
              <a:t>methods</a:t>
            </a:r>
            <a:r>
              <a:rPr lang="da-DK" sz="2400" dirty="0"/>
              <a:t> with more </a:t>
            </a:r>
            <a:r>
              <a:rPr lang="da-DK" sz="2400" dirty="0" err="1"/>
              <a:t>complex</a:t>
            </a:r>
            <a:r>
              <a:rPr lang="da-DK" sz="2400" dirty="0"/>
              <a:t> </a:t>
            </a:r>
            <a:r>
              <a:rPr lang="da-DK" sz="2400" dirty="0" err="1"/>
              <a:t>overloaded</a:t>
            </a:r>
            <a:r>
              <a:rPr lang="da-DK" sz="2400" dirty="0"/>
              <a:t> type </a:t>
            </a:r>
            <a:r>
              <a:rPr lang="da-DK" sz="2400" dirty="0" err="1"/>
              <a:t>signatures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a-DK" dirty="0"/>
              <a:t> </a:t>
            </a:r>
            <a:r>
              <a:rPr lang="da-DK" sz="2400" dirty="0"/>
              <a:t>is the Python </a:t>
            </a:r>
            <a:r>
              <a:rPr lang="da-DK" sz="2400" dirty="0" err="1"/>
              <a:t>Ellipsis</a:t>
            </a:r>
            <a:r>
              <a:rPr lang="da-DK" sz="2400" dirty="0"/>
              <a:t>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  <a:r>
              <a:rPr lang="da-DK" sz="2400" dirty="0"/>
              <a:t> is a Python </a:t>
            </a:r>
            <a:r>
              <a:rPr lang="da-DK" sz="2400" i="1" dirty="0" err="1"/>
              <a:t>decorator</a:t>
            </a:r>
            <a:endParaRPr lang="da-DK" sz="2400" i="1" dirty="0"/>
          </a:p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032DE-B45D-754D-B1FB-ADACA52DE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94687"/>
              </p:ext>
            </p:extLst>
          </p:nvPr>
        </p:nvGraphicFramePr>
        <p:xfrm>
          <a:off x="198426" y="1690688"/>
          <a:ext cx="5928043" cy="200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 str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-&gt; None: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EFE3A6-EB7C-A99E-0B34-A66F9C0E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806"/>
              </p:ext>
            </p:extLst>
          </p:nvPr>
        </p:nvGraphicFramePr>
        <p:xfrm>
          <a:off x="6306492" y="1690688"/>
          <a:ext cx="5614259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2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type definition of usages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int)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str)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actual implementation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EC26E-701A-F711-2D76-43DEA802906E}"/>
              </a:ext>
            </a:extLst>
          </p:cNvPr>
          <p:cNvSpPr txBox="1"/>
          <p:nvPr/>
        </p:nvSpPr>
        <p:spPr>
          <a:xfrm>
            <a:off x="5905444" y="6352309"/>
            <a:ext cx="6120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docs.python.org/3/library/typing.html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401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E724-86C5-69E4-E4EF-E2018C9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hints for class </a:t>
            </a:r>
            <a:r>
              <a:rPr lang="da-DK" dirty="0" err="1"/>
              <a:t>inheritance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28F4D-656A-D0F4-DBE6-C61834C1F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34703"/>
              </p:ext>
            </p:extLst>
          </p:nvPr>
        </p:nvGraphicFramePr>
        <p:xfrm>
          <a:off x="1726247" y="1777397"/>
          <a:ext cx="8739505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override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A():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@final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prevent subclasses to override f (since Python 3.8)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check if parent class contains g (since Python 3.12)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2CF69-C8CE-0A37-B7C7-95873253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90" y="5683468"/>
            <a:ext cx="8495061" cy="1174531"/>
          </a:xfrm>
        </p:spPr>
        <p:txBody>
          <a:bodyPr>
            <a:normAutofit fontScale="92500"/>
          </a:bodyPr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pyright</a:t>
            </a:r>
            <a:r>
              <a:rPr lang="da-DK" dirty="0"/>
              <a:t> (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pyright</a:t>
            </a:r>
            <a:r>
              <a:rPr lang="da-DK" dirty="0"/>
              <a:t>) to check the </a:t>
            </a:r>
            <a:r>
              <a:rPr lang="da-DK" dirty="0" err="1"/>
              <a:t>above</a:t>
            </a:r>
            <a:endParaRPr lang="da-DK" dirty="0"/>
          </a:p>
          <a:p>
            <a:r>
              <a:rPr lang="da-DK" dirty="0" err="1"/>
              <a:t>mypy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check it (</a:t>
            </a:r>
            <a:r>
              <a:rPr lang="da-DK" dirty="0" err="1"/>
              <a:t>mypy</a:t>
            </a:r>
            <a:r>
              <a:rPr lang="da-DK" dirty="0"/>
              <a:t> 1.8.0)</a:t>
            </a:r>
          </a:p>
        </p:txBody>
      </p:sp>
    </p:spTree>
    <p:extLst>
      <p:ext uri="{BB962C8B-B14F-4D97-AF65-F5344CB8AC3E}">
        <p14:creationId xmlns:p14="http://schemas.microsoft.com/office/powerpoint/2010/main" val="14244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42141</TotalTime>
  <Words>6780</Words>
  <Application>Microsoft Office PowerPoint</Application>
  <PresentationFormat>Widescreen</PresentationFormat>
  <Paragraphs>916</Paragraphs>
  <Slides>39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Test driven development / Stress tests / Random testing</vt:lpstr>
      <vt:lpstr>Which checks would you add to the below code?</vt:lpstr>
      <vt:lpstr>PowerPoint Presentation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errors…</vt:lpstr>
      <vt:lpstr>Type hints (PEP 484)</vt:lpstr>
      <vt:lpstr>Type hints – functions</vt:lpstr>
      <vt:lpstr>More type hints in Python 3.9  ...see PEP 484 for even more...</vt:lpstr>
      <vt:lpstr>… the same in Python 3.10</vt:lpstr>
      <vt:lpstr>Specific values</vt:lpstr>
      <vt:lpstr>Type hints for methods with multiple signatures</vt:lpstr>
      <vt:lpstr>Type hints for class inheritance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1458</cp:revision>
  <dcterms:created xsi:type="dcterms:W3CDTF">2017-10-19T06:54:16Z</dcterms:created>
  <dcterms:modified xsi:type="dcterms:W3CDTF">2024-03-12T10:42:50Z</dcterms:modified>
</cp:coreProperties>
</file>