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73475" autoAdjust="0"/>
  </p:normalViewPr>
  <p:slideViewPr>
    <p:cSldViewPr snapToGrid="0">
      <p:cViewPr varScale="1">
        <p:scale>
          <a:sx n="43" d="100"/>
          <a:sy n="43" d="100"/>
        </p:scale>
        <p:origin x="1292" y="48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BAB94BD-0E9F-4ADC-9293-77F5DC9D0D68}"/>
    <pc:docChg chg="modSld">
      <pc:chgData name="Gerth Stølting Brodal" userId="04ef4784-6591-4f86-a140-f5c3b108582a" providerId="ADAL" clId="{0BAB94BD-0E9F-4ADC-9293-77F5DC9D0D68}" dt="2024-04-08T07:50:28.309" v="42" actId="20577"/>
      <pc:docMkLst>
        <pc:docMk/>
      </pc:docMkLst>
      <pc:sldChg chg="modSp mod">
        <pc:chgData name="Gerth Stølting Brodal" userId="04ef4784-6591-4f86-a140-f5c3b108582a" providerId="ADAL" clId="{0BAB94BD-0E9F-4ADC-9293-77F5DC9D0D68}" dt="2024-04-08T07:50:28.309" v="42" actId="20577"/>
        <pc:sldMkLst>
          <pc:docMk/>
          <pc:sldMk cId="3157069365" sldId="740"/>
        </pc:sldMkLst>
        <pc:spChg chg="mod">
          <ac:chgData name="Gerth Stølting Brodal" userId="04ef4784-6591-4f86-a140-f5c3b108582a" providerId="ADAL" clId="{0BAB94BD-0E9F-4ADC-9293-77F5DC9D0D68}" dt="2024-04-08T07:50:28.309" v="42" actId="20577"/>
          <ac:spMkLst>
            <pc:docMk/>
            <pc:sldMk cId="3157069365" sldId="74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BAB94BD-0E9F-4ADC-9293-77F5DC9D0D68}" dt="2024-04-08T07:17:49.620" v="41" actId="20577"/>
        <pc:sldMkLst>
          <pc:docMk/>
          <pc:sldMk cId="4115646034" sldId="753"/>
        </pc:sldMkLst>
      </pc:sldChg>
    </pc:docChg>
  </pc:docChgLst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  <pc:spChg chg="mod">
          <ac:chgData name="Gerth Stølting Brodal" userId="04ef4784-6591-4f86-a140-f5c3b108582a" providerId="ADAL" clId="{F316340A-942C-45D6-9D7E-5900E7876E8F}" dt="2023-03-29T13:04:07.364" v="187" actId="20577"/>
          <ac:spMkLst>
            <pc:docMk/>
            <pc:sldMk cId="1557432263" sldId="75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4-12T07:51:50.733" v="19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  <pc:graphicFrameChg chg="modGraphic">
          <ac:chgData name="Gerth Stølting Brodal" userId="04ef4784-6591-4f86-a140-f5c3b108582a" providerId="ADAL" clId="{F316340A-942C-45D6-9D7E-5900E7876E8F}" dt="2023-04-12T10:55:30.991" v="511" actId="2161"/>
          <ac:graphicFrameMkLst>
            <pc:docMk/>
            <pc:sldMk cId="1886750958" sldId="75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  <pc:graphicFrameChg chg="modGraphic">
          <ac:chgData name="Gerth Stølting Brodal" userId="04ef4784-6591-4f86-a140-f5c3b108582a" providerId="ADAL" clId="{F316340A-942C-45D6-9D7E-5900E7876E8F}" dt="2023-04-12T10:42:11.709" v="509" actId="5793"/>
          <ac:graphicFrameMkLst>
            <pc:docMk/>
            <pc:sldMk cId="3441406672" sldId="769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2" creationId="{868D558B-CB5C-7358-81C4-F89F0C390AB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3" creationId="{54A360F1-9E79-437F-563D-1AB4F2FF436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5" creationId="{8F9F3E11-280A-D180-A5C2-DD65A03754B6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0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1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2" creationId="{00000000-0000-0000-0000-000000000000}"/>
          </ac:picMkLst>
        </pc:picChg>
        <pc:picChg chg="del mod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3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15" creationId="{A7596384-E6A7-5312-84B2-3623373007A7}"/>
          </ac:picMkLst>
        </pc:picChg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  <pc:spChg chg="mod">
          <ac:chgData name="Gerth Stølting Brodal" userId="04ef4784-6591-4f86-a140-f5c3b108582a" providerId="ADAL" clId="{F316340A-942C-45D6-9D7E-5900E7876E8F}" dt="2023-04-12T10:29:29.327" v="399" actId="1076"/>
          <ac:spMkLst>
            <pc:docMk/>
            <pc:sldMk cId="1808197162" sldId="775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F316340A-942C-45D6-9D7E-5900E7876E8F}" dt="2023-04-12T10:29:09.105" v="398" actId="478"/>
          <ac:spMkLst>
            <pc:docMk/>
            <pc:sldMk cId="1808197162" sldId="775"/>
            <ac:spMk id="5" creationId="{00000000-0000-0000-0000-000000000000}"/>
          </ac:spMkLst>
        </pc:spChg>
        <pc:spChg chg="add del mod">
          <ac:chgData name="Gerth Stølting Brodal" userId="04ef4784-6591-4f86-a140-f5c3b108582a" providerId="ADAL" clId="{F316340A-942C-45D6-9D7E-5900E7876E8F}" dt="2023-04-12T10:34:42.617" v="405" actId="22"/>
          <ac:spMkLst>
            <pc:docMk/>
            <pc:sldMk cId="1808197162" sldId="775"/>
            <ac:spMk id="9" creationId="{8781FCF3-2DC1-EF12-6727-570C54C4CA5F}"/>
          </ac:spMkLst>
        </pc:spChg>
        <pc:spChg chg="add mod">
          <ac:chgData name="Gerth Stølting Brodal" userId="04ef4784-6591-4f86-a140-f5c3b108582a" providerId="ADAL" clId="{F316340A-942C-45D6-9D7E-5900E7876E8F}" dt="2023-04-12T10:35:46.925" v="461" actId="6549"/>
          <ac:spMkLst>
            <pc:docMk/>
            <pc:sldMk cId="1808197162" sldId="775"/>
            <ac:spMk id="10" creationId="{40C16040-C9A5-A366-CE73-A03CC8D4C027}"/>
          </ac:spMkLst>
        </pc:spChg>
        <pc:graphicFrameChg chg="mod modGraphic">
          <ac:chgData name="Gerth Stølting Brodal" userId="04ef4784-6591-4f86-a140-f5c3b108582a" providerId="ADAL" clId="{F316340A-942C-45D6-9D7E-5900E7876E8F}" dt="2023-04-12T10:36:36.044" v="462" actId="1076"/>
          <ac:graphicFrameMkLst>
            <pc:docMk/>
            <pc:sldMk cId="1808197162" sldId="775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F316340A-942C-45D6-9D7E-5900E7876E8F}" dt="2023-04-12T10:29:09.105" v="398" actId="478"/>
          <ac:picMkLst>
            <pc:docMk/>
            <pc:sldMk cId="1808197162" sldId="775"/>
            <ac:picMk id="6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26:35.299" v="262" actId="478"/>
          <ac:picMkLst>
            <pc:docMk/>
            <pc:sldMk cId="1808197162" sldId="775"/>
            <ac:picMk id="8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6:44.142" v="463" actId="1076"/>
          <ac:picMkLst>
            <pc:docMk/>
            <pc:sldMk cId="1808197162" sldId="775"/>
            <ac:picMk id="11" creationId="{28095352-3BFA-56A0-BE47-AAC9F26B1166}"/>
          </ac:picMkLst>
        </pc:picChg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  <pc:spChg chg="del mod">
          <ac:chgData name="Gerth Stølting Brodal" userId="04ef4784-6591-4f86-a140-f5c3b108582a" providerId="ADAL" clId="{F316340A-942C-45D6-9D7E-5900E7876E8F}" dt="2023-04-12T10:34:52.799" v="410" actId="21"/>
          <ac:spMkLst>
            <pc:docMk/>
            <pc:sldMk cId="3389015899" sldId="776"/>
            <ac:spMk id="3" creationId="{7EEA2963-1F94-6200-4743-A3C0D7A6EC6D}"/>
          </ac:spMkLst>
        </pc:sp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</a:t>
            </a:r>
            <a:r>
              <a:rPr lang="en-US" baseline="0"/>
              <a:t>with </a:t>
            </a:r>
            <a:r>
              <a:rPr lang="en-US" b="1" baseline="0"/>
              <a:t>int32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known</a:t>
                </a:r>
                <a:r>
                  <a:rPr lang="da-DK" dirty="0"/>
                  <a:t>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fit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 r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5590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99847"/>
              </p:ext>
            </p:extLst>
          </p:nvPr>
        </p:nvGraphicFramePr>
        <p:xfrm>
          <a:off x="703790" y="2685144"/>
          <a:ext cx="1078442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sctypes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{'int':    [&lt;class 'numpy.int8'&gt;, &lt;class 'numpy.int16'&gt;,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'numpy.int32'&gt;, &lt;class 'numpy.int64'&gt;],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'uint':    [&lt;class 'numpy.uint8'&gt;, &lt;class 'numpy.uint16'&gt;,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'numpy.uint32'&gt;, &lt;class 'numpy.uint64'&gt;],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'float':   [&lt;class 'numpy.float16'&gt;, &lt;class 'numpy.float32'&gt;,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'numpy.float64'&gt;],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'complex': [&lt;class 'numpy.complex64'&gt;, &lt;class 'numpy.complex128'&gt;],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'others':  [&lt;class 'bool'&gt;, &lt;class 'object'&gt;, &lt;class 'bytes'&gt;,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'str'&gt;, &lt;class 'numpy.void'&gt;]}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49841</TotalTime>
  <Words>6129</Words>
  <Application>Microsoft Office PowerPoint</Application>
  <PresentationFormat>Widescreen</PresentationFormat>
  <Paragraphs>708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2024-04-08T08:11:10Z</dcterms:modified>
</cp:coreProperties>
</file>