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82" r:id="rId34"/>
    <p:sldId id="749" r:id="rId35"/>
    <p:sldId id="778" r:id="rId36"/>
    <p:sldId id="781" r:id="rId37"/>
    <p:sldId id="417" r:id="rId38"/>
    <p:sldId id="776" r:id="rId39"/>
    <p:sldId id="411" r:id="rId40"/>
    <p:sldId id="410" r:id="rId41"/>
    <p:sldId id="412" r:id="rId42"/>
    <p:sldId id="514" r:id="rId43"/>
    <p:sldId id="413" r:id="rId44"/>
    <p:sldId id="750" r:id="rId45"/>
    <p:sldId id="751" r:id="rId46"/>
    <p:sldId id="775" r:id="rId47"/>
    <p:sldId id="414" r:id="rId48"/>
    <p:sldId id="774" r:id="rId4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028" autoAdjust="0"/>
  </p:normalViewPr>
  <p:slideViewPr>
    <p:cSldViewPr snapToGrid="0">
      <p:cViewPr varScale="1">
        <p:scale>
          <a:sx n="54" d="100"/>
          <a:sy n="54" d="100"/>
        </p:scale>
        <p:origin x="1116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9F6D6B65-5F67-46A4-9F67-B0D4BDEF754E}"/>
    <pc:docChg chg="undo redo custSel addSld modSld">
      <pc:chgData name="Gerth Stølting Brodal" userId="04ef4784-6591-4f86-a140-f5c3b108582a" providerId="ADAL" clId="{9F6D6B65-5F67-46A4-9F67-B0D4BDEF754E}" dt="2024-04-08T06:09:21.248" v="1056" actId="20577"/>
      <pc:docMkLst>
        <pc:docMk/>
      </pc:docMkLst>
      <pc:sldChg chg="modSp mod modAnim modNotesTx">
        <pc:chgData name="Gerth Stølting Brodal" userId="04ef4784-6591-4f86-a140-f5c3b108582a" providerId="ADAL" clId="{9F6D6B65-5F67-46A4-9F67-B0D4BDEF754E}" dt="2024-04-08T06:09:21.248" v="1056" actId="20577"/>
        <pc:sldMkLst>
          <pc:docMk/>
          <pc:sldMk cId="2934045432" sldId="411"/>
        </pc:sldMkLst>
        <pc:spChg chg="mod">
          <ac:chgData name="Gerth Stølting Brodal" userId="04ef4784-6591-4f86-a140-f5c3b108582a" providerId="ADAL" clId="{9F6D6B65-5F67-46A4-9F67-B0D4BDEF754E}" dt="2024-04-08T06:09:21.248" v="1056" actId="20577"/>
          <ac:spMkLst>
            <pc:docMk/>
            <pc:sldMk cId="2934045432" sldId="411"/>
            <ac:spMk id="3" creationId="{00000000-0000-0000-0000-000000000000}"/>
          </ac:spMkLst>
        </pc:spChg>
        <pc:picChg chg="mod">
          <ac:chgData name="Gerth Stølting Brodal" userId="04ef4784-6591-4f86-a140-f5c3b108582a" providerId="ADAL" clId="{9F6D6B65-5F67-46A4-9F67-B0D4BDEF754E}" dt="2024-04-08T05:58:02.602" v="1053" actId="1035"/>
          <ac:picMkLst>
            <pc:docMk/>
            <pc:sldMk cId="2934045432" sldId="411"/>
            <ac:picMk id="44" creationId="{00000000-0000-0000-0000-000000000000}"/>
          </ac:picMkLst>
        </pc:picChg>
      </pc:sldChg>
      <pc:sldChg chg="modNotesTx">
        <pc:chgData name="Gerth Stølting Brodal" userId="04ef4784-6591-4f86-a140-f5c3b108582a" providerId="ADAL" clId="{9F6D6B65-5F67-46A4-9F67-B0D4BDEF754E}" dt="2024-04-03T07:05:46.715" v="584" actId="20577"/>
        <pc:sldMkLst>
          <pc:docMk/>
          <pc:sldMk cId="3340473701" sldId="474"/>
        </pc:sldMkLst>
      </pc:sldChg>
      <pc:sldChg chg="modSp mod">
        <pc:chgData name="Gerth Stølting Brodal" userId="04ef4784-6591-4f86-a140-f5c3b108582a" providerId="ADAL" clId="{9F6D6B65-5F67-46A4-9F67-B0D4BDEF754E}" dt="2024-04-08T06:04:07.199" v="1054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9F6D6B65-5F67-46A4-9F67-B0D4BDEF754E}" dt="2024-04-08T06:04:07.199" v="1054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F6D6B65-5F67-46A4-9F67-B0D4BDEF754E}" dt="2024-04-03T07:40:48.247" v="596" actId="1036"/>
        <pc:sldMkLst>
          <pc:docMk/>
          <pc:sldMk cId="3222742964" sldId="749"/>
        </pc:sldMkLst>
        <pc:spChg chg="mod">
          <ac:chgData name="Gerth Stølting Brodal" userId="04ef4784-6591-4f86-a140-f5c3b108582a" providerId="ADAL" clId="{9F6D6B65-5F67-46A4-9F67-B0D4BDEF754E}" dt="2024-04-03T06:46:11.548" v="176" actId="1035"/>
          <ac:spMkLst>
            <pc:docMk/>
            <pc:sldMk cId="3222742964" sldId="749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3T07:40:48.247" v="596" actId="1036"/>
          <ac:spMkLst>
            <pc:docMk/>
            <pc:sldMk cId="3222742964" sldId="749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9F6D6B65-5F67-46A4-9F67-B0D4BDEF754E}" dt="2024-04-03T07:19:36.103" v="586" actId="1076"/>
        <pc:sldMkLst>
          <pc:docMk/>
          <pc:sldMk cId="333618493" sldId="759"/>
        </pc:sldMkLst>
        <pc:graphicFrameChg chg="mod">
          <ac:chgData name="Gerth Stølting Brodal" userId="04ef4784-6591-4f86-a140-f5c3b108582a" providerId="ADAL" clId="{9F6D6B65-5F67-46A4-9F67-B0D4BDEF754E}" dt="2024-04-03T07:19:36.103" v="586" actId="1076"/>
          <ac:graphicFrameMkLst>
            <pc:docMk/>
            <pc:sldMk cId="333618493" sldId="75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F6D6B65-5F67-46A4-9F67-B0D4BDEF754E}" dt="2024-04-03T07:27:16.677" v="587" actId="20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9F6D6B65-5F67-46A4-9F67-B0D4BDEF754E}" dt="2024-04-03T07:27:16.677" v="587" actId="20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 modShow modNotesTx">
        <pc:chgData name="Gerth Stølting Brodal" userId="04ef4784-6591-4f86-a140-f5c3b108582a" providerId="ADAL" clId="{9F6D6B65-5F67-46A4-9F67-B0D4BDEF754E}" dt="2024-04-05T21:59:17.757" v="918" actId="20577"/>
        <pc:sldMkLst>
          <pc:docMk/>
          <pc:sldMk cId="480717942" sldId="773"/>
        </pc:sldMkLst>
        <pc:spChg chg="mod">
          <ac:chgData name="Gerth Stølting Brodal" userId="04ef4784-6591-4f86-a140-f5c3b108582a" providerId="ADAL" clId="{9F6D6B65-5F67-46A4-9F67-B0D4BDEF754E}" dt="2024-04-05T21:59:17.757" v="918" actId="20577"/>
          <ac:spMkLst>
            <pc:docMk/>
            <pc:sldMk cId="480717942" sldId="77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9F6D6B65-5F67-46A4-9F67-B0D4BDEF754E}" dt="2024-04-08T05:55:47.199" v="953" actId="20577"/>
        <pc:sldMkLst>
          <pc:docMk/>
          <pc:sldMk cId="3420663450" sldId="776"/>
        </pc:sldMkLst>
        <pc:graphicFrameChg chg="modGraphic">
          <ac:chgData name="Gerth Stølting Brodal" userId="04ef4784-6591-4f86-a140-f5c3b108582a" providerId="ADAL" clId="{9F6D6B65-5F67-46A4-9F67-B0D4BDEF754E}" dt="2024-04-08T05:55:47.199" v="953" actId="20577"/>
          <ac:graphicFrameMkLst>
            <pc:docMk/>
            <pc:sldMk cId="3420663450" sldId="776"/>
            <ac:graphicFrameMk id="5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9F6D6B65-5F67-46A4-9F67-B0D4BDEF754E}" dt="2024-04-03T07:41:49.551" v="624" actId="1035"/>
        <pc:sldMkLst>
          <pc:docMk/>
          <pc:sldMk cId="657033750" sldId="781"/>
        </pc:sldMkLst>
        <pc:spChg chg="mod">
          <ac:chgData name="Gerth Stølting Brodal" userId="04ef4784-6591-4f86-a140-f5c3b108582a" providerId="ADAL" clId="{9F6D6B65-5F67-46A4-9F67-B0D4BDEF754E}" dt="2024-04-03T07:41:38.492" v="605" actId="20577"/>
          <ac:spMkLst>
            <pc:docMk/>
            <pc:sldMk cId="657033750" sldId="781"/>
            <ac:spMk id="2" creationId="{E74CE3A2-11C2-7A3D-2786-C3DDDFC113F8}"/>
          </ac:spMkLst>
        </pc:spChg>
        <pc:spChg chg="mod">
          <ac:chgData name="Gerth Stølting Brodal" userId="04ef4784-6591-4f86-a140-f5c3b108582a" providerId="ADAL" clId="{9F6D6B65-5F67-46A4-9F67-B0D4BDEF754E}" dt="2024-04-03T07:41:49.551" v="624" actId="1035"/>
          <ac:spMkLst>
            <pc:docMk/>
            <pc:sldMk cId="657033750" sldId="781"/>
            <ac:spMk id="3" creationId="{3AADD978-B1D1-BFD9-1F9E-8F3513BB9710}"/>
          </ac:spMkLst>
        </pc:spChg>
        <pc:spChg chg="add mod">
          <ac:chgData name="Gerth Stølting Brodal" userId="04ef4784-6591-4f86-a140-f5c3b108582a" providerId="ADAL" clId="{9F6D6B65-5F67-46A4-9F67-B0D4BDEF754E}" dt="2024-04-03T07:00:52.299" v="370" actId="14100"/>
          <ac:spMkLst>
            <pc:docMk/>
            <pc:sldMk cId="657033750" sldId="781"/>
            <ac:spMk id="7" creationId="{01BB97FD-DF81-2EDA-0B66-64453332E454}"/>
          </ac:spMkLst>
        </pc:spChg>
        <pc:picChg chg="add del mod">
          <ac:chgData name="Gerth Stølting Brodal" userId="04ef4784-6591-4f86-a140-f5c3b108582a" providerId="ADAL" clId="{9F6D6B65-5F67-46A4-9F67-B0D4BDEF754E}" dt="2024-04-03T07:00:32.633" v="363" actId="478"/>
          <ac:picMkLst>
            <pc:docMk/>
            <pc:sldMk cId="657033750" sldId="781"/>
            <ac:picMk id="5" creationId="{27554267-4879-0CCA-CAAB-DAD438325585}"/>
          </ac:picMkLst>
        </pc:picChg>
        <pc:picChg chg="add mod">
          <ac:chgData name="Gerth Stølting Brodal" userId="04ef4784-6591-4f86-a140-f5c3b108582a" providerId="ADAL" clId="{9F6D6B65-5F67-46A4-9F67-B0D4BDEF754E}" dt="2024-04-03T07:00:58.727" v="371" actId="208"/>
          <ac:picMkLst>
            <pc:docMk/>
            <pc:sldMk cId="657033750" sldId="781"/>
            <ac:picMk id="9" creationId="{54496751-D7C5-E765-0F21-691D52828FE9}"/>
          </ac:picMkLst>
        </pc:picChg>
      </pc:sldChg>
      <pc:sldChg chg="addSp delSp modSp add mod">
        <pc:chgData name="Gerth Stølting Brodal" userId="04ef4784-6591-4f86-a140-f5c3b108582a" providerId="ADAL" clId="{9F6D6B65-5F67-46A4-9F67-B0D4BDEF754E}" dt="2024-04-05T22:01:37.265" v="938" actId="14100"/>
        <pc:sldMkLst>
          <pc:docMk/>
          <pc:sldMk cId="235706441" sldId="782"/>
        </pc:sldMkLst>
        <pc:spChg chg="del mod">
          <ac:chgData name="Gerth Stølting Brodal" userId="04ef4784-6591-4f86-a140-f5c3b108582a" providerId="ADAL" clId="{9F6D6B65-5F67-46A4-9F67-B0D4BDEF754E}" dt="2024-04-05T21:55:13.170" v="909" actId="478"/>
          <ac:spMkLst>
            <pc:docMk/>
            <pc:sldMk cId="235706441" sldId="782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1:54:57.051" v="908" actId="1036"/>
          <ac:spMkLst>
            <pc:docMk/>
            <pc:sldMk cId="235706441" sldId="782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2:01:12.768" v="934" actId="1035"/>
          <ac:spMkLst>
            <pc:docMk/>
            <pc:sldMk cId="235706441" sldId="782"/>
            <ac:spMk id="17" creationId="{00000000-0000-0000-0000-000000000000}"/>
          </ac:spMkLst>
        </pc:spChg>
        <pc:spChg chg="del">
          <ac:chgData name="Gerth Stølting Brodal" userId="04ef4784-6591-4f86-a140-f5c3b108582a" providerId="ADAL" clId="{9F6D6B65-5F67-46A4-9F67-B0D4BDEF754E}" dt="2024-04-05T21:51:13.230" v="770" actId="478"/>
          <ac:spMkLst>
            <pc:docMk/>
            <pc:sldMk cId="235706441" sldId="782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2:01:19.978" v="935" actId="1076"/>
          <ac:spMkLst>
            <pc:docMk/>
            <pc:sldMk cId="235706441" sldId="782"/>
            <ac:spMk id="19" creationId="{00000000-0000-0000-0000-000000000000}"/>
          </ac:spMkLst>
        </pc:spChg>
        <pc:spChg chg="del">
          <ac:chgData name="Gerth Stølting Brodal" userId="04ef4784-6591-4f86-a140-f5c3b108582a" providerId="ADAL" clId="{9F6D6B65-5F67-46A4-9F67-B0D4BDEF754E}" dt="2024-04-05T21:51:10.759" v="769" actId="478"/>
          <ac:spMkLst>
            <pc:docMk/>
            <pc:sldMk cId="235706441" sldId="782"/>
            <ac:spMk id="20" creationId="{00000000-0000-0000-0000-000000000000}"/>
          </ac:spMkLst>
        </pc:spChg>
        <pc:spChg chg="add del mod">
          <ac:chgData name="Gerth Stølting Brodal" userId="04ef4784-6591-4f86-a140-f5c3b108582a" providerId="ADAL" clId="{9F6D6B65-5F67-46A4-9F67-B0D4BDEF754E}" dt="2024-04-05T21:55:15.134" v="910" actId="478"/>
          <ac:spMkLst>
            <pc:docMk/>
            <pc:sldMk cId="235706441" sldId="782"/>
            <ac:spMk id="23" creationId="{DABDFE37-52DA-D1D7-9C86-667ADF2C34FE}"/>
          </ac:spMkLst>
        </pc:spChg>
        <pc:spChg chg="add mod">
          <ac:chgData name="Gerth Stølting Brodal" userId="04ef4784-6591-4f86-a140-f5c3b108582a" providerId="ADAL" clId="{9F6D6B65-5F67-46A4-9F67-B0D4BDEF754E}" dt="2024-04-05T21:55:20.282" v="911"/>
          <ac:spMkLst>
            <pc:docMk/>
            <pc:sldMk cId="235706441" sldId="782"/>
            <ac:spMk id="24" creationId="{DE9AC4E5-94A6-BDA6-B68D-17D1E64D4494}"/>
          </ac:spMkLst>
        </pc:spChg>
        <pc:picChg chg="add del mod">
          <ac:chgData name="Gerth Stølting Brodal" userId="04ef4784-6591-4f86-a140-f5c3b108582a" providerId="ADAL" clId="{9F6D6B65-5F67-46A4-9F67-B0D4BDEF754E}" dt="2024-04-05T21:50:07.766" v="759" actId="478"/>
          <ac:picMkLst>
            <pc:docMk/>
            <pc:sldMk cId="235706441" sldId="782"/>
            <ac:picMk id="5" creationId="{F924CDFF-A993-888B-BB71-61AC3B088D19}"/>
          </ac:picMkLst>
        </pc:picChg>
        <pc:picChg chg="add del mod ord">
          <ac:chgData name="Gerth Stølting Brodal" userId="04ef4784-6591-4f86-a140-f5c3b108582a" providerId="ADAL" clId="{9F6D6B65-5F67-46A4-9F67-B0D4BDEF754E}" dt="2024-04-05T21:54:18.045" v="891" actId="478"/>
          <ac:picMkLst>
            <pc:docMk/>
            <pc:sldMk cId="235706441" sldId="782"/>
            <ac:picMk id="7" creationId="{A29FBEDA-6DAD-C9E6-BB64-EF3581354494}"/>
          </ac:picMkLst>
        </pc:picChg>
        <pc:picChg chg="add del mod ord">
          <ac:chgData name="Gerth Stølting Brodal" userId="04ef4784-6591-4f86-a140-f5c3b108582a" providerId="ADAL" clId="{9F6D6B65-5F67-46A4-9F67-B0D4BDEF754E}" dt="2024-04-05T21:55:52.265" v="912" actId="478"/>
          <ac:picMkLst>
            <pc:docMk/>
            <pc:sldMk cId="235706441" sldId="782"/>
            <ac:picMk id="16" creationId="{4CE9DA73-3AD9-3BC2-AD6B-60E1CFE47EE9}"/>
          </ac:picMkLst>
        </pc:picChg>
        <pc:picChg chg="del">
          <ac:chgData name="Gerth Stølting Brodal" userId="04ef4784-6591-4f86-a140-f5c3b108582a" providerId="ADAL" clId="{9F6D6B65-5F67-46A4-9F67-B0D4BDEF754E}" dt="2024-04-05T21:50:12.244" v="760" actId="478"/>
          <ac:picMkLst>
            <pc:docMk/>
            <pc:sldMk cId="235706441" sldId="782"/>
            <ac:picMk id="21" creationId="{00000000-0000-0000-0000-000000000000}"/>
          </ac:picMkLst>
        </pc:picChg>
        <pc:picChg chg="add del mod">
          <ac:chgData name="Gerth Stølting Brodal" userId="04ef4784-6591-4f86-a140-f5c3b108582a" providerId="ADAL" clId="{9F6D6B65-5F67-46A4-9F67-B0D4BDEF754E}" dt="2024-04-05T22:00:43.061" v="924" actId="478"/>
          <ac:picMkLst>
            <pc:docMk/>
            <pc:sldMk cId="235706441" sldId="782"/>
            <ac:picMk id="26" creationId="{B3B39DDF-0518-A36B-6967-BD22B710FFBD}"/>
          </ac:picMkLst>
        </pc:picChg>
        <pc:picChg chg="add mod ord">
          <ac:chgData name="Gerth Stølting Brodal" userId="04ef4784-6591-4f86-a140-f5c3b108582a" providerId="ADAL" clId="{9F6D6B65-5F67-46A4-9F67-B0D4BDEF754E}" dt="2024-04-05T22:00:59.248" v="927" actId="167"/>
          <ac:picMkLst>
            <pc:docMk/>
            <pc:sldMk cId="235706441" sldId="782"/>
            <ac:picMk id="28" creationId="{3120A0E5-3878-9499-976D-A1B3EA386E15}"/>
          </ac:picMkLst>
        </pc:picChg>
        <pc:cxnChg chg="mod">
          <ac:chgData name="Gerth Stølting Brodal" userId="04ef4784-6591-4f86-a140-f5c3b108582a" providerId="ADAL" clId="{9F6D6B65-5F67-46A4-9F67-B0D4BDEF754E}" dt="2024-04-05T22:01:33.668" v="937" actId="14100"/>
          <ac:cxnSpMkLst>
            <pc:docMk/>
            <pc:sldMk cId="235706441" sldId="782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9F6D6B65-5F67-46A4-9F67-B0D4BDEF754E}" dt="2024-04-05T22:01:27.560" v="936" actId="14100"/>
          <ac:cxnSpMkLst>
            <pc:docMk/>
            <pc:sldMk cId="235706441" sldId="782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9F6D6B65-5F67-46A4-9F67-B0D4BDEF754E}" dt="2024-04-05T22:01:37.265" v="938" actId="14100"/>
          <ac:cxnSpMkLst>
            <pc:docMk/>
            <pc:sldMk cId="235706441" sldId="782"/>
            <ac:cxnSpMk id="13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  <pc:graphicFrameChg chg="add del mod">
          <ac:chgData name="Gerth Stølting Brodal" userId="04ef4784-6591-4f86-a140-f5c3b108582a" providerId="ADAL" clId="{3809ED79-EB5A-40DD-9E75-772DCC8FC85D}" dt="2023-03-30T08:27:47.507" v="532"/>
          <ac:graphicFrameMkLst>
            <pc:docMk/>
            <pc:sldMk cId="3420663450" sldId="776"/>
            <ac:graphicFrameMk id="3" creationId="{C7B39639-7243-E444-6504-412247289584}"/>
          </ac:graphicFrameMkLst>
        </pc:graphicFrameChg>
        <pc:cxnChg chg="mod">
          <ac:chgData name="Gerth Stølting Brodal" userId="04ef4784-6591-4f86-a140-f5c3b108582a" providerId="ADAL" clId="{3809ED79-EB5A-40DD-9E75-772DCC8FC85D}" dt="2023-03-30T08:27:34.984" v="530" actId="1037"/>
          <ac:cxnSpMkLst>
            <pc:docMk/>
            <pc:sldMk cId="3420663450" sldId="776"/>
            <ac:cxnSpMk id="1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  <pc:spChg chg="mod">
          <ac:chgData name="Gerth Stølting Brodal" userId="04ef4784-6591-4f86-a140-f5c3b108582a" providerId="ADAL" clId="{3809ED79-EB5A-40DD-9E75-772DCC8FC85D}" dt="2023-03-30T08:36:11.240" v="652" actId="20577"/>
          <ac:spMkLst>
            <pc:docMk/>
            <pc:sldMk cId="3229704608" sldId="779"/>
            <ac:spMk id="2" creationId="{D67C2ACF-D7E3-E6E2-2A48-D2A3F1536000}"/>
          </ac:spMkLst>
        </pc:spChg>
        <pc:spChg chg="mod">
          <ac:chgData name="Gerth Stølting Brodal" userId="04ef4784-6591-4f86-a140-f5c3b108582a" providerId="ADAL" clId="{3809ED79-EB5A-40DD-9E75-772DCC8FC85D}" dt="2023-03-30T10:39:22.308" v="1242" actId="20577"/>
          <ac:spMkLst>
            <pc:docMk/>
            <pc:sldMk cId="3229704608" sldId="779"/>
            <ac:spMk id="3" creationId="{8DB22ABC-D95B-928D-6D26-DE7518A4E940}"/>
          </ac:spMkLst>
        </pc:spChg>
        <pc:spChg chg="add mod">
          <ac:chgData name="Gerth Stølting Brodal" userId="04ef4784-6591-4f86-a140-f5c3b108582a" providerId="ADAL" clId="{3809ED79-EB5A-40DD-9E75-772DCC8FC85D}" dt="2023-03-30T08:36:07.111" v="648" actId="1076"/>
          <ac:spMkLst>
            <pc:docMk/>
            <pc:sldMk cId="3229704608" sldId="779"/>
            <ac:spMk id="8" creationId="{F4FA98CC-5D25-D10D-6A34-3EB83CEE00F5}"/>
          </ac:spMkLst>
        </pc:spChg>
        <pc:graphicFrameChg chg="add mod modGraphic">
          <ac:chgData name="Gerth Stølting Brodal" userId="04ef4784-6591-4f86-a140-f5c3b108582a" providerId="ADAL" clId="{3809ED79-EB5A-40DD-9E75-772DCC8FC85D}" dt="2023-03-30T08:50:42.824" v="1133" actId="14734"/>
          <ac:graphicFrameMkLst>
            <pc:docMk/>
            <pc:sldMk cId="3229704608" sldId="779"/>
            <ac:graphicFrameMk id="6" creationId="{BF333161-8D78-76D3-73E8-AA527311680E}"/>
          </ac:graphicFrameMkLst>
        </pc:graphicFrameChg>
        <pc:picChg chg="add del">
          <ac:chgData name="Gerth Stølting Brodal" userId="04ef4784-6591-4f86-a140-f5c3b108582a" providerId="ADAL" clId="{3809ED79-EB5A-40DD-9E75-772DCC8FC85D}" dt="2023-03-30T08:27:19.937" v="528" actId="22"/>
          <ac:picMkLst>
            <pc:docMk/>
            <pc:sldMk cId="3229704608" sldId="779"/>
            <ac:picMk id="5" creationId="{32984799-9DD4-5C25-E4A3-9B61EB6C1C56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0" creationId="{343BD084-C701-66D6-61D4-653EA048F35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2" creationId="{E0EE0DCD-BDB2-E1F3-1925-D927A01391D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4" creationId="{E0BD08C8-2DA9-1A0A-2128-62D1B4DC7DA9}"/>
          </ac:picMkLst>
        </pc:picChg>
        <pc:cxnChg chg="add mod">
          <ac:chgData name="Gerth Stølting Brodal" userId="04ef4784-6591-4f86-a140-f5c3b108582a" providerId="ADAL" clId="{3809ED79-EB5A-40DD-9E75-772DCC8FC85D}" dt="2023-03-30T08:49:13.903" v="1131" actId="14100"/>
          <ac:cxnSpMkLst>
            <pc:docMk/>
            <pc:sldMk cId="3229704608" sldId="779"/>
            <ac:cxnSpMk id="15" creationId="{B8CB4D85-9A3A-5E54-2C17-FE596DC80C45}"/>
          </ac:cxnSpMkLst>
        </pc:cxnChg>
        <pc:cxnChg chg="add mod">
          <ac:chgData name="Gerth Stølting Brodal" userId="04ef4784-6591-4f86-a140-f5c3b108582a" providerId="ADAL" clId="{3809ED79-EB5A-40DD-9E75-772DCC8FC85D}" dt="2023-03-30T08:49:07.820" v="1130" actId="14100"/>
          <ac:cxnSpMkLst>
            <pc:docMk/>
            <pc:sldMk cId="3229704608" sldId="779"/>
            <ac:cxnSpMk id="17" creationId="{5AB3467D-2619-02A8-174B-19B3B930B32C}"/>
          </ac:cxnSpMkLst>
        </pc:cxnChg>
        <pc:cxnChg chg="add mod">
          <ac:chgData name="Gerth Stølting Brodal" userId="04ef4784-6591-4f86-a140-f5c3b108582a" providerId="ADAL" clId="{3809ED79-EB5A-40DD-9E75-772DCC8FC85D}" dt="2023-03-30T08:49:02.825" v="1129" actId="14100"/>
          <ac:cxnSpMkLst>
            <pc:docMk/>
            <pc:sldMk cId="3229704608" sldId="779"/>
            <ac:cxnSpMk id="19" creationId="{2381B97D-8915-54B0-B4BD-62DFECE93E74}"/>
          </ac:cxnSpMkLst>
        </pc:cxnChg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  <pc:spChg chg="add mod">
          <ac:chgData name="Gerth Stølting Brodal" userId="04ef4784-6591-4f86-a140-f5c3b108582a" providerId="ADAL" clId="{3809ED79-EB5A-40DD-9E75-772DCC8FC85D}" dt="2023-03-30T11:45:09.805" v="1762" actId="14100"/>
          <ac:spMkLst>
            <pc:docMk/>
            <pc:sldMk cId="1662618417" sldId="780"/>
            <ac:spMk id="2" creationId="{711CF0A8-B6A0-2B98-4A57-F31266A842FA}"/>
          </ac:spMkLst>
        </pc:spChg>
        <pc:spChg chg="mod">
          <ac:chgData name="Gerth Stølting Brodal" userId="04ef4784-6591-4f86-a140-f5c3b108582a" providerId="ADAL" clId="{3809ED79-EB5A-40DD-9E75-772DCC8FC85D}" dt="2023-03-30T11:06:30.305" v="1359" actId="6549"/>
          <ac:spMkLst>
            <pc:docMk/>
            <pc:sldMk cId="1662618417" sldId="78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3809ED79-EB5A-40DD-9E75-772DCC8FC85D}" dt="2023-03-30T11:44:56.296" v="1751" actId="6549"/>
          <ac:spMkLst>
            <pc:docMk/>
            <pc:sldMk cId="1662618417" sldId="78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3809ED79-EB5A-40DD-9E75-772DCC8FC85D}" dt="2023-03-30T11:46:46.478" v="1779" actId="20577"/>
          <ac:graphicFrameMkLst>
            <pc:docMk/>
            <pc:sldMk cId="1662618417" sldId="780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3809ED79-EB5A-40DD-9E75-772DCC8FC85D}" dt="2023-03-30T11:15:30.221" v="1371" actId="478"/>
          <ac:picMkLst>
            <pc:docMk/>
            <pc:sldMk cId="1662618417" sldId="78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3809ED79-EB5A-40DD-9E75-772DCC8FC85D}" dt="2023-03-30T11:39:08.653" v="1711" actId="478"/>
          <ac:picMkLst>
            <pc:docMk/>
            <pc:sldMk cId="1662618417" sldId="780"/>
            <ac:picMk id="8" creationId="{397F6794-1E99-8B0B-A3B4-B1612F58A37B}"/>
          </ac:picMkLst>
        </pc:picChg>
        <pc:picChg chg="add mod">
          <ac:chgData name="Gerth Stølting Brodal" userId="04ef4784-6591-4f86-a140-f5c3b108582a" providerId="ADAL" clId="{3809ED79-EB5A-40DD-9E75-772DCC8FC85D}" dt="2023-03-30T11:44:47.617" v="1748" actId="1076"/>
          <ac:picMkLst>
            <pc:docMk/>
            <pc:sldMk cId="1662618417" sldId="780"/>
            <ac:picMk id="10" creationId="{48998940-115A-4192-11B8-C321EBE35A73}"/>
          </ac:picMkLst>
        </pc:picChg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  <pc:spChg chg="del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3" creationId="{A7BDB7D3-22EE-AF70-A557-97731AF1C9F0}"/>
          </ac:spMkLst>
        </pc:spChg>
        <pc:spChg chg="add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5" creationId="{0F6A4B63-1AAD-15FC-9208-E30CD7E58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Matpllotlib</a:t>
            </a:r>
            <a:r>
              <a:rPr lang="da-DK" dirty="0"/>
              <a:t> and </a:t>
            </a:r>
            <a:r>
              <a:rPr lang="da-DK" dirty="0" err="1"/>
              <a:t>Jupyter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to options –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more Python </a:t>
            </a:r>
            <a:r>
              <a:rPr lang="da-DK" dirty="0" err="1"/>
              <a:t>libraries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magic below stopped working in recent versions of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%matplotlib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more information: https://kursuskatalog.au.dk/en/course/120246/Data-Visualization</a:t>
            </a:r>
          </a:p>
          <a:p>
            <a:endParaRPr lang="da-DK" dirty="0"/>
          </a:p>
          <a:p>
            <a:r>
              <a:rPr lang="da-DK" dirty="0"/>
              <a:t> Hans-Jörg </a:t>
            </a:r>
            <a:r>
              <a:rPr lang="da-DK" dirty="0" err="1"/>
              <a:t>recommends</a:t>
            </a:r>
            <a:r>
              <a:rPr lang="da-DK" dirty="0"/>
              <a:t>  BOKEH </a:t>
            </a:r>
            <a:r>
              <a:rPr lang="da-DK" dirty="0" err="1"/>
              <a:t>good</a:t>
            </a:r>
            <a:r>
              <a:rPr lang="da-DK" dirty="0"/>
              <a:t> for </a:t>
            </a:r>
            <a:r>
              <a:rPr lang="da-DK" dirty="0" err="1"/>
              <a:t>interactive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endParaRPr lang="da-DK" dirty="0"/>
          </a:p>
          <a:p>
            <a:r>
              <a:rPr lang="da-DK" dirty="0"/>
              <a:t>    Python </a:t>
            </a:r>
            <a:r>
              <a:rPr lang="da-DK" dirty="0" err="1"/>
              <a:t>backend</a:t>
            </a:r>
            <a:r>
              <a:rPr lang="da-DK" dirty="0"/>
              <a:t> =&gt;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(via </a:t>
            </a:r>
            <a:r>
              <a:rPr lang="da-DK" dirty="0" err="1"/>
              <a:t>Json</a:t>
            </a:r>
            <a:r>
              <a:rPr lang="da-DK" dirty="0"/>
              <a:t>),</a:t>
            </a:r>
          </a:p>
          <a:p>
            <a:r>
              <a:rPr lang="da-DK" dirty="0"/>
              <a:t>   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(</a:t>
            </a:r>
            <a:r>
              <a:rPr lang="da-DK" dirty="0" err="1"/>
              <a:t>Javascript</a:t>
            </a:r>
            <a:r>
              <a:rPr lang="da-DK" dirty="0"/>
              <a:t>)</a:t>
            </a:r>
          </a:p>
          <a:p>
            <a:r>
              <a:rPr lang="da-DK" dirty="0"/>
              <a:t>    </a:t>
            </a:r>
            <a:r>
              <a:rPr lang="da-DK" dirty="0" err="1"/>
              <a:t>uses</a:t>
            </a:r>
            <a:r>
              <a:rPr lang="da-DK" dirty="0"/>
              <a:t> "</a:t>
            </a:r>
            <a:r>
              <a:rPr lang="da-DK" dirty="0" err="1"/>
              <a:t>listeners</a:t>
            </a:r>
            <a:r>
              <a:rPr lang="da-DK" dirty="0"/>
              <a:t>" to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  <a:p>
            <a:endParaRPr lang="en-US" dirty="0"/>
          </a:p>
          <a:p>
            <a:r>
              <a:rPr lang="en-US" dirty="0"/>
              <a:t>WARNING: the function r is not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Note: if 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jupyter+pyth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altair-viz.github.io/" TargetMode="External"/><Relationship Id="rId7" Type="http://schemas.openxmlformats.org/officeDocument/2006/relationships/hyperlink" Target="https://demo.bokeh.org/movi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://bokeh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7330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91663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120A0E5-3878-9499-976D-A1B3EA38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77983"/>
            <a:ext cx="5969337" cy="654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4" y="2012948"/>
            <a:ext cx="5201123" cy="31880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%matplotlib widget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ipympl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654090" y="2120900"/>
            <a:ext cx="1112895" cy="1511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538135" y="1690688"/>
            <a:ext cx="2228850" cy="552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54090" y="2565926"/>
            <a:ext cx="1112895" cy="10664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21512" y="4429061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22416" y="4964390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E9AC4E5-94A6-BDA6-B68D-17D1E64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886900"/>
            <a:ext cx="9213850" cy="5777371"/>
          </a:xfrm>
        </p:spPr>
        <p:txBody>
          <a:bodyPr>
            <a:normAutofit/>
          </a:bodyPr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r>
              <a:rPr lang="en-US" dirty="0"/>
              <a:t>IDEs with Notebook support: VS Code, Spyder, PyCharm</a:t>
            </a:r>
          </a:p>
          <a:p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with no setup: </a:t>
            </a:r>
            <a:r>
              <a:rPr lang="en-US" dirty="0" err="1">
                <a:hlinkClick r:id="rId2"/>
              </a:rPr>
              <a:t>colab.google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6166721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3A2-11C2-7A3D-2786-C3DDDFC1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978-B1D1-BFD9-1F9E-8F3513B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56"/>
            <a:ext cx="5035658" cy="2420911"/>
          </a:xfrm>
        </p:spPr>
        <p:txBody>
          <a:bodyPr>
            <a:normAutofit/>
          </a:bodyPr>
          <a:lstStyle/>
          <a:p>
            <a:r>
              <a:rPr lang="da-DK" dirty="0"/>
              <a:t>Altair - </a:t>
            </a:r>
            <a:r>
              <a:rPr lang="da-DK" dirty="0">
                <a:hlinkClick r:id="rId3"/>
              </a:rPr>
              <a:t>altair-viz.github.io</a:t>
            </a:r>
            <a:endParaRPr lang="da-DK" dirty="0"/>
          </a:p>
          <a:p>
            <a:r>
              <a:rPr lang="da-DK" dirty="0" err="1"/>
              <a:t>Bokeh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bokeh.org</a:t>
            </a:r>
            <a:endParaRPr lang="da-DK" dirty="0"/>
          </a:p>
          <a:p>
            <a:r>
              <a:rPr lang="da-DK" dirty="0" err="1"/>
              <a:t>Plotly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plotly.com/</a:t>
            </a:r>
            <a:r>
              <a:rPr lang="da-DK" dirty="0" err="1">
                <a:hlinkClick r:id="rId5"/>
              </a:rPr>
              <a:t>python</a:t>
            </a:r>
            <a:endParaRPr lang="da-DK" dirty="0"/>
          </a:p>
          <a:p>
            <a:r>
              <a:rPr lang="da-DK" dirty="0" err="1"/>
              <a:t>Seaborn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seaborn.pydata.org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97FD-DF81-2EDA-0B66-64453332E454}"/>
              </a:ext>
            </a:extLst>
          </p:cNvPr>
          <p:cNvSpPr txBox="1"/>
          <p:nvPr/>
        </p:nvSpPr>
        <p:spPr>
          <a:xfrm>
            <a:off x="6357612" y="6366815"/>
            <a:ext cx="5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7"/>
              </a:rPr>
              <a:t>demo.bokeh.org/</a:t>
            </a:r>
            <a:r>
              <a:rPr lang="da-DK" dirty="0" err="1">
                <a:hlinkClick r:id="rId7"/>
              </a:rPr>
              <a:t>movies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6751-D7C5-E765-0F21-691D5282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612" y="1443176"/>
            <a:ext cx="5247563" cy="492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03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2415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x[0]**2 + 10*sin(x[0])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.append((x[0],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[f([x])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</a:t>
                </a:r>
                <a:r>
                  <a:rPr lang="en-US"/>
                  <a:t>optimization solvers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49945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3795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 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51302</TotalTime>
  <Words>8247</Words>
  <Application>Microsoft Office PowerPoint</Application>
  <PresentationFormat>Widescreen</PresentationFormat>
  <Paragraphs>929</Paragraphs>
  <Slides>48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Jupyter      and matplotlib</vt:lpstr>
      <vt:lpstr>PowerPoint Presentation</vt:lpstr>
      <vt:lpstr>JupyterLab: A Next-Generation Notebook Interface</vt:lpstr>
      <vt:lpstr>Visualization libraries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2024-04-08T06:09:23Z</dcterms:modified>
</cp:coreProperties>
</file>